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6"/>
  </p:notesMasterIdLst>
  <p:sldIdLst>
    <p:sldId id="277" r:id="rId5"/>
    <p:sldId id="371" r:id="rId6"/>
    <p:sldId id="372" r:id="rId7"/>
    <p:sldId id="362" r:id="rId8"/>
    <p:sldId id="361" r:id="rId9"/>
    <p:sldId id="363" r:id="rId10"/>
    <p:sldId id="364" r:id="rId11"/>
    <p:sldId id="346" r:id="rId12"/>
    <p:sldId id="347" r:id="rId13"/>
    <p:sldId id="348" r:id="rId14"/>
    <p:sldId id="365" r:id="rId15"/>
    <p:sldId id="366" r:id="rId16"/>
    <p:sldId id="367" r:id="rId17"/>
    <p:sldId id="350" r:id="rId18"/>
    <p:sldId id="368" r:id="rId19"/>
    <p:sldId id="351" r:id="rId20"/>
    <p:sldId id="359" r:id="rId21"/>
    <p:sldId id="369" r:id="rId22"/>
    <p:sldId id="370" r:id="rId23"/>
    <p:sldId id="387" r:id="rId24"/>
    <p:sldId id="342"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verpass" panose="020B060402020202020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E0DEA6-BC7A-E1E3-3E43-66F3CF69EE26}" name="Gillian Arigho" initials="GA" userId="S::garigho@carrcommunications.ie::7bee6ce1-7c36-4e59-b73d-f034a0286f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3549"/>
    <a:srgbClr val="292A25"/>
    <a:srgbClr val="87B0A3"/>
    <a:srgbClr val="103A4F"/>
    <a:srgbClr val="F25C48"/>
    <a:srgbClr val="011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03893-1C8B-41AA-90D4-C6864DB089C8}" v="224" dt="2022-07-05T10:44:46.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8" autoAdjust="0"/>
    <p:restoredTop sz="86438" autoAdjust="0"/>
  </p:normalViewPr>
  <p:slideViewPr>
    <p:cSldViewPr snapToGrid="0">
      <p:cViewPr varScale="1">
        <p:scale>
          <a:sx n="63" d="100"/>
          <a:sy n="63" d="100"/>
        </p:scale>
        <p:origin x="930" y="60"/>
      </p:cViewPr>
      <p:guideLst/>
    </p:cSldViewPr>
  </p:slideViewPr>
  <p:outlineViewPr>
    <p:cViewPr>
      <p:scale>
        <a:sx n="33" d="100"/>
        <a:sy n="33" d="100"/>
      </p:scale>
      <p:origin x="0" y="-44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4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8269E-0FEC-4BAF-930B-A9CB12DF6CBD}" type="datetimeFigureOut">
              <a:rPr lang="en-IE" smtClean="0"/>
              <a:t>10/08/2022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497E1-840E-422D-BD99-EABAB3367E90}" type="slidenum">
              <a:rPr lang="en-IE" smtClean="0"/>
              <a:t>‹#›</a:t>
            </a:fld>
            <a:endParaRPr lang="en-IE"/>
          </a:p>
        </p:txBody>
      </p:sp>
    </p:spTree>
    <p:extLst>
      <p:ext uri="{BB962C8B-B14F-4D97-AF65-F5344CB8AC3E}">
        <p14:creationId xmlns:p14="http://schemas.microsoft.com/office/powerpoint/2010/main" val="42081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Worker-focused legal aspects of the OPTIMAI pilots</a:t>
            </a:r>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a:t>
            </a:fld>
            <a:endParaRPr lang="en-IE"/>
          </a:p>
        </p:txBody>
      </p:sp>
    </p:spTree>
    <p:extLst>
      <p:ext uri="{BB962C8B-B14F-4D97-AF65-F5344CB8AC3E}">
        <p14:creationId xmlns:p14="http://schemas.microsoft.com/office/powerpoint/2010/main" val="261342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contrast indirect discrimination occurs where “A person (A) discriminates against another (B) if A applies to B a provision, criterion or practice which is discriminatory in relation to a relevant protected characteristic of B’s,”… </a:t>
            </a:r>
            <a:r>
              <a:rPr lang="en-I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is a run-on line)</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12</a:t>
            </a:fld>
            <a:endParaRPr lang="en-IE"/>
          </a:p>
        </p:txBody>
      </p:sp>
    </p:spTree>
    <p:extLst>
      <p:ext uri="{BB962C8B-B14F-4D97-AF65-F5344CB8AC3E}">
        <p14:creationId xmlns:p14="http://schemas.microsoft.com/office/powerpoint/2010/main" val="33518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07000"/>
              </a:lnSpc>
              <a:spcAft>
                <a:spcPts val="800"/>
              </a:spcAft>
              <a:buFont typeface="Arial" panose="020B0604020202020204" pitchFamily="34" charset="0"/>
              <a:buChar char="•"/>
            </a:pP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where something constitutes discriminatory if:</a:t>
            </a:r>
          </a:p>
          <a:p>
            <a:pPr marL="285750" indent="-285750" algn="just">
              <a:lnSpc>
                <a:spcPct val="107000"/>
              </a:lnSpc>
              <a:spcAft>
                <a:spcPts val="800"/>
              </a:spcAft>
              <a:buFont typeface="Arial" panose="020B0604020202020204" pitchFamily="34" charset="0"/>
              <a:buChar cha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IE"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applies, or would apply, it to persons with whom B does not share the characteristic,</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IE"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puts, or would put, persons with whom B shares the characteristic at a particular disadvantage when compared with persons with whom B does not share it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IE"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puts, or would put, B at that disadvantage, and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en-IE"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cannot show it to be a proportionate means of achieving a legitimate aim</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13</a:t>
            </a:fld>
            <a:endParaRPr lang="en-IE"/>
          </a:p>
        </p:txBody>
      </p:sp>
    </p:spTree>
    <p:extLst>
      <p:ext uri="{BB962C8B-B14F-4D97-AF65-F5344CB8AC3E}">
        <p14:creationId xmlns:p14="http://schemas.microsoft.com/office/powerpoint/2010/main" val="953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07000"/>
              </a:lnSpc>
              <a:spcAft>
                <a:spcPts val="8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With this in mind, OPTIMAI partners need to ensure that research activities are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inclusive</a:t>
            </a:r>
            <a:r>
              <a:rPr lang="en-IE" sz="1800" dirty="0">
                <a:effectLst/>
                <a:latin typeface="Calibri" panose="020F0502020204030204" pitchFamily="34" charset="0"/>
                <a:ea typeface="Calibri" panose="020F0502020204030204" pitchFamily="34" charset="0"/>
                <a:cs typeface="Times New Roman" panose="02020603050405020304" pitchFamily="18" charset="0"/>
              </a:rPr>
              <a:t> and nobody is excluded from participation on the basis of protected characteristics.</a:t>
            </a:r>
          </a:p>
          <a:p>
            <a:pPr marL="285750" indent="-285750" algn="just">
              <a:lnSpc>
                <a:spcPct val="107000"/>
              </a:lnSpc>
              <a:spcAft>
                <a:spcPts val="8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OPTIMAI partners should also be careful to adapt OPTIMAI tools to users who may have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different needs</a:t>
            </a:r>
            <a:r>
              <a:rPr lang="en-IE" sz="1800" dirty="0">
                <a:effectLst/>
                <a:latin typeface="Calibri" panose="020F0502020204030204" pitchFamily="34" charset="0"/>
                <a:ea typeface="Calibri" panose="020F0502020204030204" pitchFamily="34" charset="0"/>
                <a:cs typeface="Times New Roman" panose="02020603050405020304" pitchFamily="18" charset="0"/>
              </a:rPr>
              <a:t> based on their personal characteristics, for example, any wearables should be compatible with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religious dress, or the user interface of the augmented environment should be compatible with visual disabilities such as colour-blindness.</a:t>
            </a:r>
          </a:p>
          <a:p>
            <a:pPr marL="285750" indent="-285750" algn="just">
              <a:lnSpc>
                <a:spcPct val="107000"/>
              </a:lnSpc>
              <a:spcAft>
                <a:spcPts val="8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Greece</a:t>
            </a:r>
            <a:r>
              <a:rPr lang="en-IE" sz="1800" dirty="0">
                <a:effectLst/>
                <a:latin typeface="Calibri" panose="020F0502020204030204" pitchFamily="34" charset="0"/>
                <a:ea typeface="Calibri" panose="020F0502020204030204" pitchFamily="34" charset="0"/>
                <a:cs typeface="Times New Roman" panose="02020603050405020304" pitchFamily="18" charset="0"/>
              </a:rPr>
              <a:t>, employers must assess the workplace for different kinds of risks that might emerge in the form of discrimination and harassment. This is known as a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psycho-social</a:t>
            </a:r>
            <a:r>
              <a:rPr lang="en-IE" sz="1800" dirty="0">
                <a:effectLst/>
                <a:latin typeface="Calibri" panose="020F0502020204030204" pitchFamily="34" charset="0"/>
                <a:ea typeface="Calibri" panose="020F0502020204030204" pitchFamily="34" charset="0"/>
                <a:cs typeface="Times New Roman" panose="02020603050405020304" pitchFamily="18" charset="0"/>
              </a:rPr>
              <a:t> risk assessment. Employers must put in place mitigation measures that address the psycho-social risks identified.</a:t>
            </a: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14</a:t>
            </a:fld>
            <a:endParaRPr lang="en-IE"/>
          </a:p>
        </p:txBody>
      </p:sp>
    </p:spTree>
    <p:extLst>
      <p:ext uri="{BB962C8B-B14F-4D97-AF65-F5344CB8AC3E}">
        <p14:creationId xmlns:p14="http://schemas.microsoft.com/office/powerpoint/2010/main" val="186551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 &amp; Safety</a:t>
            </a:r>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15</a:t>
            </a:fld>
            <a:endParaRPr lang="en-IE"/>
          </a:p>
        </p:txBody>
      </p:sp>
    </p:spTree>
    <p:extLst>
      <p:ext uri="{BB962C8B-B14F-4D97-AF65-F5344CB8AC3E}">
        <p14:creationId xmlns:p14="http://schemas.microsoft.com/office/powerpoint/2010/main" val="301835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Over the course of OPTIMAI pilot studies, employees participating in the project will be using tools such as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augmented reality glasses</a:t>
            </a:r>
            <a:r>
              <a:rPr lang="en-IE" sz="1800" dirty="0">
                <a:effectLst/>
                <a:latin typeface="Calibri" panose="020F0502020204030204" pitchFamily="34" charset="0"/>
                <a:ea typeface="Calibri" panose="020F0502020204030204" pitchFamily="34" charset="0"/>
                <a:cs typeface="Times New Roman" panose="02020603050405020304" pitchFamily="18" charset="0"/>
              </a:rPr>
              <a:t> that could impact how they interact with and navigate through the industrial environment, and will be in the presence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of hardware sensors</a:t>
            </a:r>
            <a:r>
              <a:rPr lang="en-IE" sz="1800" dirty="0">
                <a:effectLst/>
                <a:latin typeface="Calibri" panose="020F0502020204030204" pitchFamily="34" charset="0"/>
                <a:ea typeface="Calibri" panose="020F0502020204030204" pitchFamily="34" charset="0"/>
                <a:cs typeface="Times New Roman" panose="02020603050405020304" pitchFamily="18" charset="0"/>
              </a:rPr>
              <a:t> that will need to be safely and correctly installed. OPTIMAI end-users and technical partners need to use all means at their disposal to ensure the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health, safety and welfare</a:t>
            </a:r>
            <a:r>
              <a:rPr lang="en-IE" sz="1800" dirty="0">
                <a:effectLst/>
                <a:latin typeface="Calibri" panose="020F0502020204030204" pitchFamily="34" charset="0"/>
                <a:ea typeface="Calibri" panose="020F0502020204030204" pitchFamily="34" charset="0"/>
                <a:cs typeface="Times New Roman" panose="02020603050405020304" pitchFamily="18" charset="0"/>
              </a:rPr>
              <a:t> of these employees and all others who could be affected by changes to their working environment.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4497E1-840E-422D-BD99-EABAB3367E90}" type="slidenum">
              <a:rPr lang="en-IE" smtClean="0"/>
              <a:t>16</a:t>
            </a:fld>
            <a:endParaRPr lang="en-IE"/>
          </a:p>
        </p:txBody>
      </p:sp>
    </p:spTree>
    <p:extLst>
      <p:ext uri="{BB962C8B-B14F-4D97-AF65-F5344CB8AC3E}">
        <p14:creationId xmlns:p14="http://schemas.microsoft.com/office/powerpoint/2010/main" val="148309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07000"/>
              </a:lnSpc>
              <a:spcAft>
                <a:spcPts val="8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Health and safety obligations are laid out in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national law in each pilot site location.</a:t>
            </a:r>
          </a:p>
          <a:p>
            <a:pPr marL="285750" indent="-285750" algn="just">
              <a:lnSpc>
                <a:spcPct val="107000"/>
              </a:lnSpc>
              <a:spcAft>
                <a:spcPts val="8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order to make an assessment of any risks that might arise from the use of new equipment and changes to work processes, OPTIMAI end-user partners should consider whether it is necessary to conduct a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health and safety risk assessment</a:t>
            </a:r>
            <a:r>
              <a:rPr lang="en-IE" sz="1800" dirty="0">
                <a:effectLst/>
                <a:latin typeface="Calibri" panose="020F0502020204030204" pitchFamily="34" charset="0"/>
                <a:ea typeface="Calibri" panose="020F0502020204030204" pitchFamily="34" charset="0"/>
                <a:cs typeface="Times New Roman" panose="02020603050405020304" pitchFamily="18" charset="0"/>
              </a:rPr>
              <a:t>. Based on the results of this assessment, end-user partners should identify measures to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mitigate the identified risks, implement them, and document them.</a:t>
            </a:r>
          </a:p>
          <a:p>
            <a:pPr marL="285750" indent="-285750" algn="just">
              <a:lnSpc>
                <a:spcPct val="107000"/>
              </a:lnSpc>
              <a:spcAft>
                <a:spcPts val="8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Health surveillance should be undertaken to monitor these risks. </a:t>
            </a:r>
          </a:p>
          <a:p>
            <a:pPr marL="285750" indent="-285750" algn="just">
              <a:lnSpc>
                <a:spcPct val="107000"/>
              </a:lnSpc>
              <a:spcAft>
                <a:spcPts val="800"/>
              </a:spcAft>
              <a:buFont typeface="Arial" panose="020B0604020202020204" pitchFamily="34" charset="0"/>
              <a:buChar cha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17</a:t>
            </a:fld>
            <a:endParaRPr lang="en-IE"/>
          </a:p>
        </p:txBody>
      </p:sp>
    </p:spTree>
    <p:extLst>
      <p:ext uri="{BB962C8B-B14F-4D97-AF65-F5344CB8AC3E}">
        <p14:creationId xmlns:p14="http://schemas.microsoft.com/office/powerpoint/2010/main" val="187824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End-users should have appointed a competent person</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assist them in carrying out health and safety mitigation measures and monitoring and supporting health and safety in the work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Greece,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law calls for the appointment of a safety technician and occupational physician</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help support health and safety in the work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professionals should be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duly informed and consulted on changes</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work processes and the working environment and can help support the safe integration of OPTIMAI tools into the workplace. It is important that OPTIMAI end-users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cooperate</a:t>
            </a:r>
            <a:r>
              <a:rPr lang="en-IE" sz="1800" dirty="0">
                <a:effectLst/>
                <a:latin typeface="Calibri" panose="020F0502020204030204" pitchFamily="34" charset="0"/>
                <a:ea typeface="Calibri" panose="020F0502020204030204" pitchFamily="34" charset="0"/>
                <a:cs typeface="Times New Roman" panose="02020603050405020304" pitchFamily="18" charset="0"/>
              </a:rPr>
              <a:t> with any requests made by these health and safety professionals.</a:t>
            </a: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18</a:t>
            </a:fld>
            <a:endParaRPr lang="en-IE"/>
          </a:p>
        </p:txBody>
      </p:sp>
    </p:spTree>
    <p:extLst>
      <p:ext uri="{BB962C8B-B14F-4D97-AF65-F5344CB8AC3E}">
        <p14:creationId xmlns:p14="http://schemas.microsoft.com/office/powerpoint/2010/main" val="56445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All employees should be provided with information relating to any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risks</a:t>
            </a:r>
            <a:r>
              <a:rPr lang="en-IE" sz="1800" dirty="0">
                <a:effectLst/>
                <a:latin typeface="Calibri" panose="020F0502020204030204" pitchFamily="34" charset="0"/>
                <a:ea typeface="Calibri" panose="020F0502020204030204" pitchFamily="34" charset="0"/>
                <a:cs typeface="Times New Roman" panose="02020603050405020304" pitchFamily="18" charset="0"/>
              </a:rPr>
              <a:t> arising from OPTIMAI tools and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any new processes,</a:t>
            </a:r>
            <a:r>
              <a:rPr lang="en-IE" sz="1800" dirty="0">
                <a:effectLst/>
                <a:latin typeface="Calibri" panose="020F0502020204030204" pitchFamily="34" charset="0"/>
                <a:ea typeface="Calibri" panose="020F0502020204030204" pitchFamily="34" charset="0"/>
                <a:cs typeface="Times New Roman" panose="02020603050405020304" pitchFamily="18" charset="0"/>
              </a:rPr>
              <a:t> as well as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information and training, as necessary,</a:t>
            </a:r>
            <a:r>
              <a:rPr lang="en-IE" sz="1800" dirty="0">
                <a:effectLst/>
                <a:latin typeface="Calibri" panose="020F0502020204030204" pitchFamily="34" charset="0"/>
                <a:ea typeface="Calibri" panose="020F0502020204030204" pitchFamily="34" charset="0"/>
                <a:cs typeface="Times New Roman" panose="02020603050405020304" pitchFamily="18" charset="0"/>
              </a:rPr>
              <a:t> to help mitigate health and safety risks.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If necessary, pilot site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employees should be trained in the safe and responsible use of any new tools or</a:t>
            </a:r>
            <a:r>
              <a:rPr lang="en-IE" sz="1800" dirty="0">
                <a:effectLst/>
                <a:latin typeface="Calibri" panose="020F0502020204030204" pitchFamily="34" charset="0"/>
                <a:ea typeface="Calibri" panose="020F0502020204030204" pitchFamily="34" charset="0"/>
                <a:cs typeface="Times New Roman" panose="02020603050405020304" pitchFamily="18" charset="0"/>
              </a:rPr>
              <a:t> devices they will be working with.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4497E1-840E-422D-BD99-EABAB3367E90}" type="slidenum">
              <a:rPr lang="en-IE" smtClean="0"/>
              <a:t>19</a:t>
            </a:fld>
            <a:endParaRPr lang="en-IE"/>
          </a:p>
        </p:txBody>
      </p:sp>
    </p:spTree>
    <p:extLst>
      <p:ext uri="{BB962C8B-B14F-4D97-AF65-F5344CB8AC3E}">
        <p14:creationId xmlns:p14="http://schemas.microsoft.com/office/powerpoint/2010/main" val="201746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All this information is a snapshot of important points that OPTIMAI partners need to know. All partners and research participants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learn more</a:t>
            </a:r>
            <a:r>
              <a:rPr lang="en-IE" sz="1800" dirty="0">
                <a:effectLst/>
                <a:latin typeface="Calibri" panose="020F0502020204030204" pitchFamily="34" charset="0"/>
                <a:ea typeface="Calibri" panose="020F0502020204030204" pitchFamily="34" charset="0"/>
                <a:cs typeface="Times New Roman" panose="02020603050405020304" pitchFamily="18" charset="0"/>
              </a:rPr>
              <a:t> in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Project Deliverable 7.3: Ethics Recommendations and Regulatory Framework</a:t>
            </a:r>
            <a:r>
              <a:rPr lang="en-IE" sz="1800" dirty="0">
                <a:effectLst/>
                <a:latin typeface="Calibri" panose="020F0502020204030204" pitchFamily="34" charset="0"/>
                <a:ea typeface="Calibri" panose="020F0502020204030204" pitchFamily="34" charset="0"/>
                <a:cs typeface="Times New Roman" panose="02020603050405020304" pitchFamily="18" charset="0"/>
              </a:rPr>
              <a:t>, which is publicly available on the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OPTIMAI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20</a:t>
            </a:fld>
            <a:endParaRPr lang="en-IE"/>
          </a:p>
        </p:txBody>
      </p:sp>
    </p:spTree>
    <p:extLst>
      <p:ext uri="{BB962C8B-B14F-4D97-AF65-F5344CB8AC3E}">
        <p14:creationId xmlns:p14="http://schemas.microsoft.com/office/powerpoint/2010/main" val="80384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OPTIMAI Pilot activities will require the engagement and participation of employees in </a:t>
            </a:r>
            <a:r>
              <a:rPr lang="en-IE" sz="1800" dirty="0" err="1">
                <a:effectLst/>
                <a:latin typeface="Calibri" panose="020F0502020204030204" pitchFamily="34" charset="0"/>
                <a:ea typeface="Calibri" panose="020F0502020204030204" pitchFamily="34" charset="0"/>
                <a:cs typeface="Times New Roman" panose="02020603050405020304" pitchFamily="18" charset="0"/>
              </a:rPr>
              <a:t>Televes</a:t>
            </a:r>
            <a:r>
              <a:rPr lang="en-IE" sz="1800" dirty="0">
                <a:effectLst/>
                <a:latin typeface="Calibri" panose="020F0502020204030204" pitchFamily="34" charset="0"/>
                <a:ea typeface="Calibri" panose="020F0502020204030204" pitchFamily="34" charset="0"/>
                <a:cs typeface="Times New Roman" panose="02020603050405020304" pitchFamily="18" charset="0"/>
              </a:rPr>
              <a:t>, KLEEMANN, and Microchip, in Spain, Greece, and the UK respectively. These employees will be the ones testing innovative new technologies in their working environment.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All OPTIMAI partners</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from end-user to technical partner</a:t>
            </a:r>
            <a:r>
              <a:rPr lang="en-IE" sz="1800" dirty="0">
                <a:effectLst/>
                <a:latin typeface="Calibri" panose="020F0502020204030204" pitchFamily="34" charset="0"/>
                <a:ea typeface="Calibri" panose="020F0502020204030204" pitchFamily="34" charset="0"/>
                <a:cs typeface="Times New Roman" panose="02020603050405020304" pitchFamily="18" charset="0"/>
              </a:rPr>
              <a:t>, need to collaborate to ensure that this is as comfortable a process as possible for these employees, and that their statutory rights are respected during this process and beyond.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4</a:t>
            </a:fld>
            <a:endParaRPr lang="en-IE"/>
          </a:p>
        </p:txBody>
      </p:sp>
    </p:spTree>
    <p:extLst>
      <p:ext uri="{BB962C8B-B14F-4D97-AF65-F5344CB8AC3E}">
        <p14:creationId xmlns:p14="http://schemas.microsoft.com/office/powerpoint/2010/main" val="158571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OPTIMAI Pilot activities will require the engagement and participation of employees in </a:t>
            </a:r>
            <a:r>
              <a:rPr lang="en-IE" sz="1800" dirty="0" err="1">
                <a:effectLst/>
                <a:latin typeface="Calibri" panose="020F0502020204030204" pitchFamily="34" charset="0"/>
                <a:ea typeface="Calibri" panose="020F0502020204030204" pitchFamily="34" charset="0"/>
                <a:cs typeface="Times New Roman" panose="02020603050405020304" pitchFamily="18" charset="0"/>
              </a:rPr>
              <a:t>Televes</a:t>
            </a:r>
            <a:r>
              <a:rPr lang="en-IE" sz="1800" dirty="0">
                <a:effectLst/>
                <a:latin typeface="Calibri" panose="020F0502020204030204" pitchFamily="34" charset="0"/>
                <a:ea typeface="Calibri" panose="020F0502020204030204" pitchFamily="34" charset="0"/>
                <a:cs typeface="Times New Roman" panose="02020603050405020304" pitchFamily="18" charset="0"/>
              </a:rPr>
              <a:t>, KLEEMANN, and Microchip, in Spain, Greece, and the UK respectively. These employees will be the ones testing innovative new technologies in their working environment.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All OPTIMAI partners</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from end-user to technical partner</a:t>
            </a:r>
            <a:r>
              <a:rPr lang="en-IE" sz="1800" dirty="0">
                <a:effectLst/>
                <a:latin typeface="Calibri" panose="020F0502020204030204" pitchFamily="34" charset="0"/>
                <a:ea typeface="Calibri" panose="020F0502020204030204" pitchFamily="34" charset="0"/>
                <a:cs typeface="Times New Roman" panose="02020603050405020304" pitchFamily="18" charset="0"/>
              </a:rPr>
              <a:t>, need to collaborate to ensure that this is as comfortable a process as possible for these employees, and that their statutory rights are respected during this process and beyond.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5</a:t>
            </a:fld>
            <a:endParaRPr lang="en-IE"/>
          </a:p>
        </p:txBody>
      </p:sp>
    </p:spTree>
    <p:extLst>
      <p:ext uri="{BB962C8B-B14F-4D97-AF65-F5344CB8AC3E}">
        <p14:creationId xmlns:p14="http://schemas.microsoft.com/office/powerpoint/2010/main" val="216856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a:effectLst/>
                <a:latin typeface="Calibri" panose="020F0502020204030204" pitchFamily="34" charset="0"/>
                <a:ea typeface="Calibri" panose="020F0502020204030204" pitchFamily="34" charset="0"/>
                <a:cs typeface="Times New Roman" panose="02020603050405020304" pitchFamily="18" charset="0"/>
              </a:rPr>
              <a:t>The rights and interests of the employees are </a:t>
            </a:r>
            <a:r>
              <a:rPr lang="en-IE"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enshrined in various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national laws.</a:t>
            </a:r>
            <a:r>
              <a:rPr lang="en-IE" sz="1200" dirty="0">
                <a:effectLst/>
                <a:latin typeface="Calibri" panose="020F0502020204030204" pitchFamily="34" charset="0"/>
                <a:ea typeface="Calibri" panose="020F0502020204030204" pitchFamily="34" charset="0"/>
                <a:cs typeface="Times New Roman" panose="02020603050405020304" pitchFamily="18" charset="0"/>
              </a:rPr>
              <a:t> In this short informational video, we will provide an overview of some overarching key legal requirements as well as point to some national particularities.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a:effectLst/>
                <a:latin typeface="Calibri" panose="020F0502020204030204" pitchFamily="34" charset="0"/>
                <a:ea typeface="Calibri" panose="020F0502020204030204" pitchFamily="34" charset="0"/>
                <a:cs typeface="Times New Roman" panose="02020603050405020304" pitchFamily="18" charset="0"/>
              </a:rPr>
              <a:t>The topics we will cover include, </a:t>
            </a:r>
            <a:r>
              <a:rPr lang="en-IE"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employment rights, equality rights, and health and safety requirements.</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6</a:t>
            </a:fld>
            <a:endParaRPr lang="en-IE"/>
          </a:p>
        </p:txBody>
      </p:sp>
    </p:spTree>
    <p:extLst>
      <p:ext uri="{BB962C8B-B14F-4D97-AF65-F5344CB8AC3E}">
        <p14:creationId xmlns:p14="http://schemas.microsoft.com/office/powerpoint/2010/main" val="11261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Employee &amp;  Equality Rights</a:t>
            </a:r>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7</a:t>
            </a:fld>
            <a:endParaRPr lang="en-IE"/>
          </a:p>
        </p:txBody>
      </p:sp>
    </p:spTree>
    <p:extLst>
      <p:ext uri="{BB962C8B-B14F-4D97-AF65-F5344CB8AC3E}">
        <p14:creationId xmlns:p14="http://schemas.microsoft.com/office/powerpoint/2010/main" val="357966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It is very important that OPTIMAI employees are not dismissed from employment, or otherwise face any adverse consequences, for any unjustifiable reason arising from their participation in the OPTIMAI project - and especially so if the reason relates to their legitimate exercise of rights.</a:t>
            </a:r>
          </a:p>
          <a:p>
            <a:pPr marL="171450" indent="-171450">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An employee should not be dismissed, for example, for reporting any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safety concerns</a:t>
            </a:r>
            <a:r>
              <a:rPr lang="en-IE" sz="1800" dirty="0">
                <a:effectLst/>
                <a:latin typeface="Calibri" panose="020F0502020204030204" pitchFamily="34" charset="0"/>
                <a:ea typeface="Calibri" panose="020F0502020204030204" pitchFamily="34" charset="0"/>
                <a:cs typeface="Times New Roman" panose="02020603050405020304" pitchFamily="18" charset="0"/>
              </a:rPr>
              <a:t> they might have in relation to the tools they are testing.  Participation in the OPTIMAI project also must not lead to employees working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more hours</a:t>
            </a:r>
            <a:r>
              <a:rPr lang="en-IE" sz="1800" dirty="0">
                <a:effectLst/>
                <a:latin typeface="Calibri" panose="020F0502020204030204" pitchFamily="34" charset="0"/>
                <a:ea typeface="Calibri" panose="020F0502020204030204" pitchFamily="34" charset="0"/>
                <a:cs typeface="Times New Roman" panose="02020603050405020304" pitchFamily="18" charset="0"/>
              </a:rPr>
              <a:t> than provided for in national law or, in Greece in particular, not disrupt any existing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work from home arrangements</a:t>
            </a:r>
            <a:r>
              <a:rPr lang="en-IE" sz="1800" dirty="0">
                <a:effectLst/>
                <a:latin typeface="Calibri" panose="020F0502020204030204" pitchFamily="34" charset="0"/>
                <a:ea typeface="Calibri" panose="020F0502020204030204" pitchFamily="34" charset="0"/>
                <a:cs typeface="Times New Roman" panose="02020603050405020304" pitchFamily="18" charset="0"/>
              </a:rPr>
              <a:t> that the worker has, where practicable and reasonable.</a:t>
            </a:r>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8</a:t>
            </a:fld>
            <a:endParaRPr lang="en-IE"/>
          </a:p>
        </p:txBody>
      </p:sp>
    </p:spTree>
    <p:extLst>
      <p:ext uri="{BB962C8B-B14F-4D97-AF65-F5344CB8AC3E}">
        <p14:creationId xmlns:p14="http://schemas.microsoft.com/office/powerpoint/2010/main" val="229985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OPTIMAI technical partners, and especially end-users, must also refrain from any practices or decisions that might be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discriminative</a:t>
            </a:r>
            <a:r>
              <a:rPr lang="en-IE" sz="1800" dirty="0">
                <a:effectLst/>
                <a:latin typeface="Calibri" panose="020F0502020204030204" pitchFamily="34" charset="0"/>
                <a:ea typeface="Calibri" panose="020F0502020204030204" pitchFamily="34" charset="0"/>
                <a:cs typeface="Times New Roman" panose="02020603050405020304" pitchFamily="18" charset="0"/>
              </a:rPr>
              <a:t> in nature and disadvantage employees because of their personal characteristics. Such protected personal characteristics can differ by country, but usually include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age, disability, gender, race and ethnicity, religion, and sexual orientation</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4497E1-840E-422D-BD99-EABAB3367E90}" type="slidenum">
              <a:rPr lang="en-IE" smtClean="0"/>
              <a:t>9</a:t>
            </a:fld>
            <a:endParaRPr lang="en-IE"/>
          </a:p>
        </p:txBody>
      </p:sp>
    </p:spTree>
    <p:extLst>
      <p:ext uri="{BB962C8B-B14F-4D97-AF65-F5344CB8AC3E}">
        <p14:creationId xmlns:p14="http://schemas.microsoft.com/office/powerpoint/2010/main" val="353604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Bear in mind, that discrimination can be both </a:t>
            </a:r>
            <a:r>
              <a:rPr lang="en-I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direct, and indirect</a:t>
            </a:r>
            <a:r>
              <a:rPr lang="en-IE" sz="1800"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10</a:t>
            </a:fld>
            <a:endParaRPr lang="en-IE"/>
          </a:p>
        </p:txBody>
      </p:sp>
    </p:spTree>
    <p:extLst>
      <p:ext uri="{BB962C8B-B14F-4D97-AF65-F5344CB8AC3E}">
        <p14:creationId xmlns:p14="http://schemas.microsoft.com/office/powerpoint/2010/main" val="237156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UK law, direct discrimination is defined as </a:t>
            </a: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discrimination as occurring where “[a] person (A) discriminates against another (B) if, because of a protected characteristic</a:t>
            </a:r>
            <a:r>
              <a:rPr lang="en-IE"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 treats B</a:t>
            </a:r>
            <a:r>
              <a:rPr lang="en-I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less favourably than A treats, or would treat, others.” </a:t>
            </a:r>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5"/>
          </p:nvPr>
        </p:nvSpPr>
        <p:spPr/>
        <p:txBody>
          <a:bodyPr/>
          <a:lstStyle/>
          <a:p>
            <a:fld id="{D64497E1-840E-422D-BD99-EABAB3367E90}" type="slidenum">
              <a:rPr lang="en-IE" smtClean="0"/>
              <a:t>11</a:t>
            </a:fld>
            <a:endParaRPr lang="en-IE"/>
          </a:p>
        </p:txBody>
      </p:sp>
    </p:spTree>
    <p:extLst>
      <p:ext uri="{BB962C8B-B14F-4D97-AF65-F5344CB8AC3E}">
        <p14:creationId xmlns:p14="http://schemas.microsoft.com/office/powerpoint/2010/main" val="50384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0" y="-5400"/>
            <a:ext cx="12191999" cy="6868800"/>
          </a:xfrm>
          <a:prstGeom prst="rect">
            <a:avLst/>
          </a:prstGeom>
        </p:spPr>
      </p:pic>
      <p:sp>
        <p:nvSpPr>
          <p:cNvPr id="8" name="Rectangle 7"/>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F2D07D9-3435-4D0D-8574-704A583C92A8}"/>
              </a:ext>
            </a:extLst>
          </p:cNvPr>
          <p:cNvSpPr/>
          <p:nvPr userDrawn="1"/>
        </p:nvSpPr>
        <p:spPr>
          <a:xfrm>
            <a:off x="-1" y="-11188"/>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0" y="5182054"/>
            <a:ext cx="12201945" cy="1520182"/>
          </a:xfrm>
          <a:prstGeom prst="rect">
            <a:avLst/>
          </a:prstGeom>
          <a:gradFill flip="none" rotWithShape="1">
            <a:gsLst>
              <a:gs pos="100000">
                <a:schemeClr val="accent6">
                  <a:alpha val="90000"/>
                </a:schemeClr>
              </a:gs>
              <a:gs pos="0">
                <a:schemeClr val="accent6">
                  <a:alpha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82292" y="836687"/>
            <a:ext cx="7027416" cy="1984372"/>
          </a:xfrm>
          <a:prstGeom prst="rect">
            <a:avLst/>
          </a:prstGeom>
        </p:spPr>
        <p:txBody>
          <a:bodyPr anchor="b">
            <a:noAutofit/>
          </a:bodyPr>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55484" y="3438099"/>
            <a:ext cx="6081032" cy="809353"/>
          </a:xfrm>
          <a:prstGeom prst="rect">
            <a:avLst/>
          </a:prstGeom>
        </p:spPr>
        <p:txBody>
          <a:bodyPr anchor="t">
            <a:normAutofit/>
          </a:bodyPr>
          <a:lstStyle>
            <a:lvl1pPr marL="0" indent="0" algn="ctr">
              <a:lnSpc>
                <a:spcPct val="100000"/>
              </a:lnSpc>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56" hasCustomPrompt="1"/>
          </p:nvPr>
        </p:nvSpPr>
        <p:spPr>
          <a:xfrm>
            <a:off x="4351338" y="4335620"/>
            <a:ext cx="3489325" cy="520700"/>
          </a:xfrm>
          <a:prstGeom prst="rect">
            <a:avLst/>
          </a:prstGeom>
        </p:spPr>
        <p:txBody>
          <a:bodyPr>
            <a:normAutofit/>
          </a:bodyPr>
          <a:lstStyle>
            <a:lvl1pPr marL="0" indent="0" algn="ctr">
              <a:buNone/>
              <a:defRPr sz="1800" i="1" baseline="0">
                <a:solidFill>
                  <a:schemeClr val="accent1">
                    <a:lumMod val="20000"/>
                    <a:lumOff val="80000"/>
                  </a:schemeClr>
                </a:solidFill>
              </a:defRPr>
            </a:lvl1pPr>
          </a:lstStyle>
          <a:p>
            <a:pPr lvl="0"/>
            <a:r>
              <a:rPr lang="en-US" dirty="0"/>
              <a:t>Insert presentation date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a:off x="4998717" y="3122713"/>
            <a:ext cx="219456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7" name="Group 116">
            <a:extLst>
              <a:ext uri="{FF2B5EF4-FFF2-40B4-BE49-F238E27FC236}">
                <a16:creationId xmlns:a16="http://schemas.microsoft.com/office/drawing/2014/main" id="{C636D3B1-4A25-4623-9520-B7FEE227D616}"/>
              </a:ext>
            </a:extLst>
          </p:cNvPr>
          <p:cNvGrpSpPr/>
          <p:nvPr userDrawn="1"/>
        </p:nvGrpSpPr>
        <p:grpSpPr>
          <a:xfrm>
            <a:off x="486267" y="5530859"/>
            <a:ext cx="5929376" cy="862483"/>
            <a:chOff x="486267" y="5831120"/>
            <a:chExt cx="5929376" cy="862483"/>
          </a:xfrm>
        </p:grpSpPr>
        <p:pic>
          <p:nvPicPr>
            <p:cNvPr id="118" name="Picture 9" descr="G:\PR\Current Clients\Horizon 2020\EU logo\eu_flag-2015.jpg">
              <a:extLst>
                <a:ext uri="{FF2B5EF4-FFF2-40B4-BE49-F238E27FC236}">
                  <a16:creationId xmlns:a16="http://schemas.microsoft.com/office/drawing/2014/main" id="{6D16D06F-7F9C-43F5-92D4-513D49E787A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9523" y="5838468"/>
              <a:ext cx="596900" cy="3937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61660EF0-2D9F-4BB9-952F-5B51BE84BE2C}"/>
                </a:ext>
              </a:extLst>
            </p:cNvPr>
            <p:cNvSpPr/>
            <p:nvPr userDrawn="1"/>
          </p:nvSpPr>
          <p:spPr>
            <a:xfrm>
              <a:off x="1274262" y="5831120"/>
              <a:ext cx="5141381" cy="430887"/>
            </a:xfrm>
            <a:prstGeom prst="rect">
              <a:avLst/>
            </a:prstGeom>
          </p:spPr>
          <p:txBody>
            <a:bodyPr wrap="square">
              <a:spAutoFit/>
            </a:bodyPr>
            <a:lstStyle/>
            <a:p>
              <a:pPr algn="l"/>
              <a:r>
                <a:rPr lang="en-US" sz="1100" dirty="0">
                  <a:solidFill>
                    <a:schemeClr val="bg1"/>
                  </a:solidFill>
                  <a:effectLst/>
                  <a:latin typeface="+mn-lt"/>
                  <a:ea typeface="Calibri" charset="0"/>
                  <a:cs typeface="Times New Roman" charset="0"/>
                </a:rPr>
                <a:t>This project </a:t>
              </a:r>
              <a:r>
                <a:rPr lang="en-GB" sz="11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100" dirty="0">
                <a:solidFill>
                  <a:schemeClr val="bg1"/>
                </a:solidFill>
                <a:latin typeface="+mn-lt"/>
              </a:endParaRPr>
            </a:p>
          </p:txBody>
        </p:sp>
        <p:sp>
          <p:nvSpPr>
            <p:cNvPr id="120" name="TextBox 119">
              <a:extLst>
                <a:ext uri="{FF2B5EF4-FFF2-40B4-BE49-F238E27FC236}">
                  <a16:creationId xmlns:a16="http://schemas.microsoft.com/office/drawing/2014/main" id="{3CA854D2-1449-43DF-9C64-3C42A846A9EB}"/>
                </a:ext>
              </a:extLst>
            </p:cNvPr>
            <p:cNvSpPr txBox="1"/>
            <p:nvPr userDrawn="1"/>
          </p:nvSpPr>
          <p:spPr>
            <a:xfrm>
              <a:off x="486267" y="6293493"/>
              <a:ext cx="5843413" cy="400110"/>
            </a:xfrm>
            <a:prstGeom prst="rect">
              <a:avLst/>
            </a:prstGeom>
            <a:noFill/>
          </p:spPr>
          <p:txBody>
            <a:bodyPr wrap="square" rtlCol="0">
              <a:spAutoFit/>
            </a:bodyPr>
            <a:lstStyle/>
            <a:p>
              <a:r>
                <a:rPr lang="en-IE" sz="1000" b="0" dirty="0">
                  <a:solidFill>
                    <a:schemeClr val="accent1">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1">
                    <a:lumMod val="40000"/>
                    <a:lumOff val="60000"/>
                  </a:schemeClr>
                </a:solidFill>
                <a:latin typeface="+mn-lt"/>
              </a:endParaRPr>
            </a:p>
          </p:txBody>
        </p:sp>
      </p:grpSp>
      <p:pic>
        <p:nvPicPr>
          <p:cNvPr id="5" name="Graphic 4">
            <a:extLst>
              <a:ext uri="{FF2B5EF4-FFF2-40B4-BE49-F238E27FC236}">
                <a16:creationId xmlns:a16="http://schemas.microsoft.com/office/drawing/2014/main" id="{A84776DA-BA98-4336-A6A3-67F473364E6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9362" y="5644062"/>
            <a:ext cx="3424555" cy="579705"/>
          </a:xfrm>
          <a:prstGeom prst="rect">
            <a:avLst/>
          </a:prstGeom>
        </p:spPr>
      </p:pic>
    </p:spTree>
    <p:extLst>
      <p:ext uri="{BB962C8B-B14F-4D97-AF65-F5344CB8AC3E}">
        <p14:creationId xmlns:p14="http://schemas.microsoft.com/office/powerpoint/2010/main" val="295682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3802-FF65-48D1-8598-049D871CDC55}"/>
              </a:ext>
            </a:extLst>
          </p:cNvPr>
          <p:cNvSpPr>
            <a:spLocks noGrp="1"/>
          </p:cNvSpPr>
          <p:nvPr>
            <p:ph type="title"/>
          </p:nvPr>
        </p:nvSpPr>
        <p:spPr>
          <a:xfrm>
            <a:off x="447582" y="335378"/>
            <a:ext cx="10515600"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6" name="Slide Number Placeholder 5">
            <a:extLst>
              <a:ext uri="{FF2B5EF4-FFF2-40B4-BE49-F238E27FC236}">
                <a16:creationId xmlns:a16="http://schemas.microsoft.com/office/drawing/2014/main" id="{E3BC2AEE-7D08-45CA-86E4-A35F9E509020}"/>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7" name="Graphic 6">
            <a:extLst>
              <a:ext uri="{FF2B5EF4-FFF2-40B4-BE49-F238E27FC236}">
                <a16:creationId xmlns:a16="http://schemas.microsoft.com/office/drawing/2014/main" id="{B40800F7-2CF5-411D-BD29-8C0780562D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8" name="Rectangle 7">
            <a:extLst>
              <a:ext uri="{FF2B5EF4-FFF2-40B4-BE49-F238E27FC236}">
                <a16:creationId xmlns:a16="http://schemas.microsoft.com/office/drawing/2014/main" id="{A398899E-67A7-4D90-91B2-32EEEEF6139D}"/>
              </a:ext>
            </a:extLst>
          </p:cNvPr>
          <p:cNvSpPr/>
          <p:nvPr userDrawn="1"/>
        </p:nvSpPr>
        <p:spPr>
          <a:xfrm rot="5400000" flipV="1">
            <a:off x="6999" y="661161"/>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7691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watermark">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39FE2E4A-5695-4ED0-A644-4BCC84DE8FC8}"/>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8" name="Graphic 17">
            <a:extLst>
              <a:ext uri="{FF2B5EF4-FFF2-40B4-BE49-F238E27FC236}">
                <a16:creationId xmlns:a16="http://schemas.microsoft.com/office/drawing/2014/main" id="{4A1C51D5-7162-4D01-82A5-99935B88DDA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1804" y="5725617"/>
            <a:ext cx="857742" cy="821173"/>
          </a:xfrm>
          <a:prstGeom prst="rect">
            <a:avLst/>
          </a:prstGeom>
        </p:spPr>
      </p:pic>
    </p:spTree>
    <p:extLst>
      <p:ext uri="{BB962C8B-B14F-4D97-AF65-F5344CB8AC3E}">
        <p14:creationId xmlns:p14="http://schemas.microsoft.com/office/powerpoint/2010/main" val="258108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85A09-0B64-4F32-AF89-CA69A9086140}"/>
              </a:ext>
            </a:extLst>
          </p:cNvPr>
          <p:cNvSpPr>
            <a:spLocks noGrp="1"/>
          </p:cNvSpPr>
          <p:nvPr>
            <p:ph sz="half" idx="1"/>
          </p:nvPr>
        </p:nvSpPr>
        <p:spPr>
          <a:xfrm>
            <a:off x="323296" y="1337352"/>
            <a:ext cx="5652856" cy="4690585"/>
          </a:xfrm>
          <a:prstGeom prst="rect">
            <a:avLst/>
          </a:prstGeom>
        </p:spPr>
        <p:txBody>
          <a:bodyPr/>
          <a:lstStyle>
            <a:lvl1pPr>
              <a:buFont typeface="Lato" panose="020F0502020204030203" pitchFamily="34" charset="0"/>
              <a:buChar char="›"/>
              <a:defRPr lang="en-US" sz="1800" kern="1200" dirty="0">
                <a:solidFill>
                  <a:schemeClr val="accent3"/>
                </a:solidFill>
                <a:latin typeface="+mn-lt"/>
                <a:ea typeface="+mn-ea"/>
                <a:cs typeface="+mn-cs"/>
              </a:defRPr>
            </a:lvl1pPr>
            <a:lvl2pPr>
              <a:buFont typeface="Lato" panose="020F0502020204030203" pitchFamily="34" charset="0"/>
              <a:buChar char="›"/>
              <a:defRPr lang="en-US" sz="1600" kern="1200" dirty="0">
                <a:solidFill>
                  <a:schemeClr val="accent3"/>
                </a:solidFill>
                <a:latin typeface="+mn-lt"/>
                <a:ea typeface="+mn-ea"/>
                <a:cs typeface="+mn-cs"/>
              </a:defRPr>
            </a:lvl2pPr>
            <a:lvl3pPr>
              <a:buFont typeface="Lato" panose="020F0502020204030203" pitchFamily="34" charset="0"/>
              <a:buChar char="›"/>
              <a:defRPr lang="en-US" sz="1400" kern="1200" dirty="0">
                <a:solidFill>
                  <a:schemeClr val="accent3"/>
                </a:solidFill>
                <a:latin typeface="+mn-lt"/>
                <a:ea typeface="+mn-ea"/>
                <a:cs typeface="+mn-cs"/>
              </a:defRPr>
            </a:lvl3pPr>
            <a:lvl4pPr>
              <a:buFont typeface="Lato" panose="020F0502020204030203" pitchFamily="34" charset="0"/>
              <a:buChar char="›"/>
              <a:defRPr lang="en-US" sz="1200" kern="1200" dirty="0">
                <a:solidFill>
                  <a:schemeClr val="accent3"/>
                </a:solidFill>
                <a:latin typeface="+mn-lt"/>
                <a:ea typeface="+mn-ea"/>
                <a:cs typeface="+mn-cs"/>
              </a:defRPr>
            </a:lvl4pPr>
            <a:lvl5pPr>
              <a:buFont typeface="Lato" panose="020F0502020204030203" pitchFamily="34" charset="0"/>
              <a:buChar char="›"/>
              <a:defRPr lang="en-IE" sz="1200" kern="1200" dirty="0">
                <a:solidFill>
                  <a:schemeClr val="accent3"/>
                </a:solidFill>
                <a:latin typeface="+mn-lt"/>
                <a:ea typeface="+mn-ea"/>
                <a:cs typeface="+mn-cs"/>
              </a:defRPr>
            </a:lvl5pPr>
          </a:lstStyle>
          <a:p>
            <a:pPr marL="228600" lvl="0" indent="-228600" algn="l" defTabSz="914400" rtl="0" eaLnBrk="1" latinLnBrk="0" hangingPunct="1">
              <a:lnSpc>
                <a:spcPts val="2400"/>
              </a:lnSpc>
              <a:spcBef>
                <a:spcPts val="600"/>
              </a:spcBef>
              <a:buClr>
                <a:schemeClr val="accent2"/>
              </a:buClr>
              <a:buFont typeface="Lato" panose="020B0604020202020204" charset="0"/>
              <a:buChar char="›"/>
            </a:pPr>
            <a:r>
              <a:rPr lang="en-US"/>
              <a:t>Click to edit Master text styles</a:t>
            </a:r>
          </a:p>
          <a:p>
            <a:pPr marL="228600" lvl="1" indent="-228600" algn="l" defTabSz="914400" rtl="0" eaLnBrk="1" latinLnBrk="0" hangingPunct="1">
              <a:lnSpc>
                <a:spcPts val="2400"/>
              </a:lnSpc>
              <a:spcBef>
                <a:spcPts val="600"/>
              </a:spcBef>
              <a:buClr>
                <a:schemeClr val="accent2"/>
              </a:buClr>
              <a:buFont typeface="Lato" panose="020B0604020202020204" charset="0"/>
              <a:buChar char="›"/>
            </a:pPr>
            <a:r>
              <a:rPr lang="en-US"/>
              <a:t>Second level</a:t>
            </a:r>
          </a:p>
          <a:p>
            <a:pPr marL="228600" lvl="2" indent="-228600" algn="l" defTabSz="914400" rtl="0" eaLnBrk="1" latinLnBrk="0" hangingPunct="1">
              <a:lnSpc>
                <a:spcPts val="2400"/>
              </a:lnSpc>
              <a:spcBef>
                <a:spcPts val="600"/>
              </a:spcBef>
              <a:buClr>
                <a:schemeClr val="accent2"/>
              </a:buClr>
              <a:buFont typeface="Lato" panose="020B0604020202020204" charset="0"/>
              <a:buChar char="›"/>
            </a:pPr>
            <a:r>
              <a:rPr lang="en-US"/>
              <a:t>Third level</a:t>
            </a:r>
          </a:p>
          <a:p>
            <a:pPr marL="228600" lvl="3" indent="-228600" algn="l" defTabSz="914400" rtl="0" eaLnBrk="1" latinLnBrk="0" hangingPunct="1">
              <a:lnSpc>
                <a:spcPts val="2400"/>
              </a:lnSpc>
              <a:spcBef>
                <a:spcPts val="600"/>
              </a:spcBef>
              <a:buClr>
                <a:schemeClr val="accent2"/>
              </a:buClr>
              <a:buFont typeface="Lato" panose="020B0604020202020204" charset="0"/>
              <a:buChar char="›"/>
            </a:pPr>
            <a:r>
              <a:rPr lang="en-US"/>
              <a:t>Fourth level</a:t>
            </a:r>
          </a:p>
          <a:p>
            <a:pPr marL="228600" lvl="4" indent="-228600" algn="l" defTabSz="914400" rtl="0" eaLnBrk="1" latinLnBrk="0" hangingPunct="1">
              <a:lnSpc>
                <a:spcPts val="2400"/>
              </a:lnSpc>
              <a:spcBef>
                <a:spcPts val="600"/>
              </a:spcBef>
              <a:buClr>
                <a:schemeClr val="accent2"/>
              </a:buClr>
              <a:buFont typeface="Lato" panose="020B0604020202020204" charset="0"/>
              <a:buChar char="›"/>
            </a:pPr>
            <a:r>
              <a:rPr lang="en-US"/>
              <a:t>Fifth level</a:t>
            </a:r>
            <a:endParaRPr lang="en-IE" dirty="0"/>
          </a:p>
        </p:txBody>
      </p:sp>
      <p:sp>
        <p:nvSpPr>
          <p:cNvPr id="4" name="Content Placeholder 3">
            <a:extLst>
              <a:ext uri="{FF2B5EF4-FFF2-40B4-BE49-F238E27FC236}">
                <a16:creationId xmlns:a16="http://schemas.microsoft.com/office/drawing/2014/main" id="{1034C658-190C-4594-95DD-43E580BFEC31}"/>
              </a:ext>
            </a:extLst>
          </p:cNvPr>
          <p:cNvSpPr>
            <a:spLocks noGrp="1"/>
          </p:cNvSpPr>
          <p:nvPr>
            <p:ph sz="half" idx="2"/>
          </p:nvPr>
        </p:nvSpPr>
        <p:spPr>
          <a:xfrm>
            <a:off x="6172200" y="1337352"/>
            <a:ext cx="5652856" cy="4690585"/>
          </a:xfrm>
          <a:prstGeom prst="rect">
            <a:avLst/>
          </a:prstGeom>
        </p:spPr>
        <p:txBody>
          <a:bodyPr/>
          <a:lstStyle>
            <a:lvl1pPr>
              <a:defRPr lang="en-US" sz="1800" kern="1200" dirty="0">
                <a:solidFill>
                  <a:schemeClr val="accent3"/>
                </a:solidFill>
                <a:latin typeface="+mn-lt"/>
                <a:ea typeface="+mn-ea"/>
                <a:cs typeface="+mn-cs"/>
              </a:defRPr>
            </a:lvl1pPr>
            <a:lvl2pPr>
              <a:defRPr lang="en-US" sz="1600" kern="1200" dirty="0">
                <a:solidFill>
                  <a:schemeClr val="accent3"/>
                </a:solidFill>
                <a:latin typeface="+mn-lt"/>
                <a:ea typeface="+mn-ea"/>
                <a:cs typeface="+mn-cs"/>
              </a:defRPr>
            </a:lvl2pPr>
            <a:lvl3pPr>
              <a:defRPr lang="en-US" sz="1400" kern="1200" dirty="0">
                <a:solidFill>
                  <a:schemeClr val="accent3"/>
                </a:solidFill>
                <a:latin typeface="+mn-lt"/>
                <a:ea typeface="+mn-ea"/>
                <a:cs typeface="+mn-cs"/>
              </a:defRPr>
            </a:lvl3pPr>
            <a:lvl4pPr>
              <a:defRPr lang="en-US" sz="1200" kern="1200" dirty="0">
                <a:solidFill>
                  <a:schemeClr val="accent3"/>
                </a:solidFill>
                <a:latin typeface="+mn-lt"/>
                <a:ea typeface="+mn-ea"/>
                <a:cs typeface="+mn-cs"/>
              </a:defRPr>
            </a:lvl4pPr>
            <a:lvl5pPr>
              <a:defRPr lang="en-IE" sz="1200" kern="1200" dirty="0">
                <a:solidFill>
                  <a:schemeClr val="accent3"/>
                </a:solidFill>
                <a:latin typeface="+mn-lt"/>
                <a:ea typeface="+mn-ea"/>
                <a:cs typeface="+mn-cs"/>
              </a:defRPr>
            </a:lvl5pPr>
          </a:lstStyle>
          <a:p>
            <a:pPr marL="228600" lvl="0" indent="-228600" algn="l" defTabSz="914400" rtl="0" eaLnBrk="1" latinLnBrk="0" hangingPunct="1">
              <a:lnSpc>
                <a:spcPts val="2400"/>
              </a:lnSpc>
              <a:spcBef>
                <a:spcPts val="600"/>
              </a:spcBef>
              <a:buClr>
                <a:schemeClr val="accent2"/>
              </a:buClr>
              <a:buFont typeface="Lato" panose="020B0604020202020204" charset="0"/>
              <a:buChar char="›"/>
            </a:pPr>
            <a:r>
              <a:rPr lang="en-US"/>
              <a:t>Click to edit Master text styles</a:t>
            </a:r>
          </a:p>
          <a:p>
            <a:pPr marL="228600" lvl="1" indent="-228600" algn="l" defTabSz="914400" rtl="0" eaLnBrk="1" latinLnBrk="0" hangingPunct="1">
              <a:lnSpc>
                <a:spcPts val="2400"/>
              </a:lnSpc>
              <a:spcBef>
                <a:spcPts val="600"/>
              </a:spcBef>
              <a:buClr>
                <a:schemeClr val="accent2"/>
              </a:buClr>
              <a:buFont typeface="Lato" panose="020B0604020202020204" charset="0"/>
              <a:buChar char="›"/>
            </a:pPr>
            <a:r>
              <a:rPr lang="en-US"/>
              <a:t>Second level</a:t>
            </a:r>
          </a:p>
          <a:p>
            <a:pPr marL="228600" lvl="2" indent="-228600" algn="l" defTabSz="914400" rtl="0" eaLnBrk="1" latinLnBrk="0" hangingPunct="1">
              <a:lnSpc>
                <a:spcPts val="2400"/>
              </a:lnSpc>
              <a:spcBef>
                <a:spcPts val="600"/>
              </a:spcBef>
              <a:buClr>
                <a:schemeClr val="accent2"/>
              </a:buClr>
              <a:buFont typeface="Lato" panose="020B0604020202020204" charset="0"/>
              <a:buChar char="›"/>
            </a:pPr>
            <a:r>
              <a:rPr lang="en-US"/>
              <a:t>Third level</a:t>
            </a:r>
          </a:p>
          <a:p>
            <a:pPr marL="228600" lvl="3" indent="-228600" algn="l" defTabSz="914400" rtl="0" eaLnBrk="1" latinLnBrk="0" hangingPunct="1">
              <a:lnSpc>
                <a:spcPts val="2400"/>
              </a:lnSpc>
              <a:spcBef>
                <a:spcPts val="600"/>
              </a:spcBef>
              <a:buClr>
                <a:schemeClr val="accent2"/>
              </a:buClr>
              <a:buFont typeface="Lato" panose="020B0604020202020204" charset="0"/>
              <a:buChar char="›"/>
            </a:pPr>
            <a:r>
              <a:rPr lang="en-US"/>
              <a:t>Fourth level</a:t>
            </a:r>
          </a:p>
          <a:p>
            <a:pPr marL="228600" lvl="4" indent="-228600" algn="l" defTabSz="914400" rtl="0" eaLnBrk="1" latinLnBrk="0" hangingPunct="1">
              <a:lnSpc>
                <a:spcPts val="2400"/>
              </a:lnSpc>
              <a:spcBef>
                <a:spcPts val="600"/>
              </a:spcBef>
              <a:buClr>
                <a:schemeClr val="accent2"/>
              </a:buClr>
              <a:buFont typeface="Lato" panose="020B0604020202020204" charset="0"/>
              <a:buChar char="›"/>
            </a:pPr>
            <a:r>
              <a:rPr lang="en-US"/>
              <a:t>Fifth level</a:t>
            </a:r>
            <a:endParaRPr lang="en-IE" dirty="0"/>
          </a:p>
        </p:txBody>
      </p:sp>
      <p:sp>
        <p:nvSpPr>
          <p:cNvPr id="7" name="Slide Number Placeholder 5">
            <a:extLst>
              <a:ext uri="{FF2B5EF4-FFF2-40B4-BE49-F238E27FC236}">
                <a16:creationId xmlns:a16="http://schemas.microsoft.com/office/drawing/2014/main" id="{E99B3ACF-0E5D-496B-91B1-FDB4F5DA187C}"/>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8" name="Graphic 7">
            <a:extLst>
              <a:ext uri="{FF2B5EF4-FFF2-40B4-BE49-F238E27FC236}">
                <a16:creationId xmlns:a16="http://schemas.microsoft.com/office/drawing/2014/main" id="{8E2CF833-0310-4208-B81A-699ADD8170F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10" name="Title 1">
            <a:extLst>
              <a:ext uri="{FF2B5EF4-FFF2-40B4-BE49-F238E27FC236}">
                <a16:creationId xmlns:a16="http://schemas.microsoft.com/office/drawing/2014/main" id="{D31C9AE5-4D76-4D2C-B92B-4359013A7223}"/>
              </a:ext>
            </a:extLst>
          </p:cNvPr>
          <p:cNvSpPr>
            <a:spLocks noGrp="1"/>
          </p:cNvSpPr>
          <p:nvPr>
            <p:ph type="title"/>
          </p:nvPr>
        </p:nvSpPr>
        <p:spPr>
          <a:xfrm>
            <a:off x="447582" y="335378"/>
            <a:ext cx="10515600"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11" name="Rectangle 10">
            <a:extLst>
              <a:ext uri="{FF2B5EF4-FFF2-40B4-BE49-F238E27FC236}">
                <a16:creationId xmlns:a16="http://schemas.microsoft.com/office/drawing/2014/main" id="{F1EEDB87-64D7-4AA9-BE85-F26203B4C9FD}"/>
              </a:ext>
            </a:extLst>
          </p:cNvPr>
          <p:cNvSpPr/>
          <p:nvPr userDrawn="1"/>
        </p:nvSpPr>
        <p:spPr>
          <a:xfrm rot="5400000" flipV="1">
            <a:off x="6999" y="661161"/>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5220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small indent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2F57DF-1089-4D5E-B911-83F8DDF890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54666" y="4"/>
            <a:ext cx="1037334" cy="6857996"/>
          </a:xfrm>
          <a:prstGeom prst="rect">
            <a:avLst/>
          </a:prstGeom>
        </p:spPr>
      </p:pic>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052521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9" name="Slide Number Placeholder 5">
            <a:extLst>
              <a:ext uri="{FF2B5EF4-FFF2-40B4-BE49-F238E27FC236}">
                <a16:creationId xmlns:a16="http://schemas.microsoft.com/office/drawing/2014/main" id="{CD97888E-CC3D-42CC-AAC1-4675BBEE221A}"/>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2" name="Graphic 11">
            <a:extLst>
              <a:ext uri="{FF2B5EF4-FFF2-40B4-BE49-F238E27FC236}">
                <a16:creationId xmlns:a16="http://schemas.microsoft.com/office/drawing/2014/main" id="{C1864A9B-87B6-4C63-B108-62616BB3CF1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30431" y="6289812"/>
            <a:ext cx="1518081" cy="256978"/>
          </a:xfrm>
          <a:prstGeom prst="rect">
            <a:avLst/>
          </a:prstGeom>
        </p:spPr>
      </p:pic>
      <p:sp>
        <p:nvSpPr>
          <p:cNvPr id="13" name="Title 1">
            <a:extLst>
              <a:ext uri="{FF2B5EF4-FFF2-40B4-BE49-F238E27FC236}">
                <a16:creationId xmlns:a16="http://schemas.microsoft.com/office/drawing/2014/main" id="{7BFAE53A-9325-4D74-B99A-68D769473B36}"/>
              </a:ext>
            </a:extLst>
          </p:cNvPr>
          <p:cNvSpPr>
            <a:spLocks noGrp="1"/>
          </p:cNvSpPr>
          <p:nvPr>
            <p:ph type="title"/>
          </p:nvPr>
        </p:nvSpPr>
        <p:spPr>
          <a:xfrm>
            <a:off x="447582" y="335378"/>
            <a:ext cx="10400930"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14" name="Rectangle 13">
            <a:extLst>
              <a:ext uri="{FF2B5EF4-FFF2-40B4-BE49-F238E27FC236}">
                <a16:creationId xmlns:a16="http://schemas.microsoft.com/office/drawing/2014/main" id="{41587504-62E8-46F9-B50B-62B0B3A05B84}"/>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 name="Group 3">
            <a:extLst>
              <a:ext uri="{FF2B5EF4-FFF2-40B4-BE49-F238E27FC236}">
                <a16:creationId xmlns:a16="http://schemas.microsoft.com/office/drawing/2014/main" id="{99721676-BA00-4C55-B1EE-337B8FAB1746}"/>
              </a:ext>
            </a:extLst>
          </p:cNvPr>
          <p:cNvGrpSpPr/>
          <p:nvPr userDrawn="1"/>
        </p:nvGrpSpPr>
        <p:grpSpPr>
          <a:xfrm>
            <a:off x="11154665" y="-5594"/>
            <a:ext cx="1037335" cy="6874782"/>
            <a:chOff x="11154665" y="-5594"/>
            <a:chExt cx="1037335" cy="6874782"/>
          </a:xfrm>
        </p:grpSpPr>
        <p:sp>
          <p:nvSpPr>
            <p:cNvPr id="15" name="Rectangle 14">
              <a:extLst>
                <a:ext uri="{FF2B5EF4-FFF2-40B4-BE49-F238E27FC236}">
                  <a16:creationId xmlns:a16="http://schemas.microsoft.com/office/drawing/2014/main" id="{78024CA5-2441-436F-8524-36FCA33CA47E}"/>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0D85A4-CCB0-4172-9BD5-FF5DE5B2F4C0}"/>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5662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_small indent 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302421-DAB8-4043-9CB5-B67F64B948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45344" y="94"/>
            <a:ext cx="3846656" cy="6857999"/>
          </a:xfrm>
          <a:prstGeom prst="rect">
            <a:avLst/>
          </a:prstGeom>
        </p:spPr>
      </p:pic>
      <p:grpSp>
        <p:nvGrpSpPr>
          <p:cNvPr id="13" name="Group 12">
            <a:extLst>
              <a:ext uri="{FF2B5EF4-FFF2-40B4-BE49-F238E27FC236}">
                <a16:creationId xmlns:a16="http://schemas.microsoft.com/office/drawing/2014/main" id="{6DCA5B6D-3BD3-4E21-97C0-C15DBD92403E}"/>
              </a:ext>
            </a:extLst>
          </p:cNvPr>
          <p:cNvGrpSpPr/>
          <p:nvPr userDrawn="1"/>
        </p:nvGrpSpPr>
        <p:grpSpPr>
          <a:xfrm>
            <a:off x="8345345" y="-5594"/>
            <a:ext cx="3846655" cy="6874782"/>
            <a:chOff x="11154665" y="-5594"/>
            <a:chExt cx="1037335" cy="6874782"/>
          </a:xfrm>
        </p:grpSpPr>
        <p:sp>
          <p:nvSpPr>
            <p:cNvPr id="14" name="Rectangle 13">
              <a:extLst>
                <a:ext uri="{FF2B5EF4-FFF2-40B4-BE49-F238E27FC236}">
                  <a16:creationId xmlns:a16="http://schemas.microsoft.com/office/drawing/2014/main" id="{A35C665B-CF0E-4398-9A2B-AFC343BD455F}"/>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F3E3CB2-33A4-40C8-9760-E839FEE16D9C}"/>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7728751"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9" name="Slide Number Placeholder 5">
            <a:extLst>
              <a:ext uri="{FF2B5EF4-FFF2-40B4-BE49-F238E27FC236}">
                <a16:creationId xmlns:a16="http://schemas.microsoft.com/office/drawing/2014/main" id="{36AC9D78-41FD-4BF9-AE69-24A9410C11BB}"/>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0" name="Graphic 9">
            <a:extLst>
              <a:ext uri="{FF2B5EF4-FFF2-40B4-BE49-F238E27FC236}">
                <a16:creationId xmlns:a16="http://schemas.microsoft.com/office/drawing/2014/main" id="{D1D3ED9C-616C-42E4-9099-B77C690BFD2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33965" y="6289812"/>
            <a:ext cx="1518081" cy="256978"/>
          </a:xfrm>
          <a:prstGeom prst="rect">
            <a:avLst/>
          </a:prstGeom>
        </p:spPr>
      </p:pic>
      <p:sp>
        <p:nvSpPr>
          <p:cNvPr id="11" name="Title 1">
            <a:extLst>
              <a:ext uri="{FF2B5EF4-FFF2-40B4-BE49-F238E27FC236}">
                <a16:creationId xmlns:a16="http://schemas.microsoft.com/office/drawing/2014/main" id="{24C1B833-CA97-4223-B1FB-B3DF952F5F03}"/>
              </a:ext>
            </a:extLst>
          </p:cNvPr>
          <p:cNvSpPr>
            <a:spLocks noGrp="1"/>
          </p:cNvSpPr>
          <p:nvPr>
            <p:ph type="title"/>
          </p:nvPr>
        </p:nvSpPr>
        <p:spPr>
          <a:xfrm>
            <a:off x="447582" y="335378"/>
            <a:ext cx="7604464"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12" name="Rectangle 11">
            <a:extLst>
              <a:ext uri="{FF2B5EF4-FFF2-40B4-BE49-F238E27FC236}">
                <a16:creationId xmlns:a16="http://schemas.microsoft.com/office/drawing/2014/main" id="{7E583953-7857-4B22-857B-A916E80411C7}"/>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871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small indent dar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FF4BE-BE52-47F9-866E-D09AC08914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45344" y="0"/>
            <a:ext cx="3846656" cy="6858000"/>
          </a:xfrm>
          <a:prstGeom prst="rect">
            <a:avLst/>
          </a:prstGeom>
        </p:spPr>
      </p:pic>
      <p:grpSp>
        <p:nvGrpSpPr>
          <p:cNvPr id="14" name="Group 13">
            <a:extLst>
              <a:ext uri="{FF2B5EF4-FFF2-40B4-BE49-F238E27FC236}">
                <a16:creationId xmlns:a16="http://schemas.microsoft.com/office/drawing/2014/main" id="{672AD973-FFFD-4E69-BBFD-F69B1DC18B23}"/>
              </a:ext>
            </a:extLst>
          </p:cNvPr>
          <p:cNvGrpSpPr/>
          <p:nvPr userDrawn="1"/>
        </p:nvGrpSpPr>
        <p:grpSpPr>
          <a:xfrm>
            <a:off x="8345345" y="-5594"/>
            <a:ext cx="3846655" cy="6874782"/>
            <a:chOff x="11154665" y="-5594"/>
            <a:chExt cx="1037335" cy="6874782"/>
          </a:xfrm>
        </p:grpSpPr>
        <p:sp>
          <p:nvSpPr>
            <p:cNvPr id="15" name="Rectangle 14">
              <a:extLst>
                <a:ext uri="{FF2B5EF4-FFF2-40B4-BE49-F238E27FC236}">
                  <a16:creationId xmlns:a16="http://schemas.microsoft.com/office/drawing/2014/main" id="{69C0D857-11D0-4FC2-B370-ADF94CCFC7B7}"/>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5935FAB-CB20-4FD8-8DAA-182934C74697}"/>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7728751"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Slide Number Placeholder 5">
            <a:extLst>
              <a:ext uri="{FF2B5EF4-FFF2-40B4-BE49-F238E27FC236}">
                <a16:creationId xmlns:a16="http://schemas.microsoft.com/office/drawing/2014/main" id="{FA03719A-1950-47AE-9E27-B02AE5C34BED}"/>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1" name="Graphic 10">
            <a:extLst>
              <a:ext uri="{FF2B5EF4-FFF2-40B4-BE49-F238E27FC236}">
                <a16:creationId xmlns:a16="http://schemas.microsoft.com/office/drawing/2014/main" id="{83C9B28D-DC7D-4A23-8C3B-1AE438A26D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33965" y="6289812"/>
            <a:ext cx="1518081" cy="256978"/>
          </a:xfrm>
          <a:prstGeom prst="rect">
            <a:avLst/>
          </a:prstGeom>
        </p:spPr>
      </p:pic>
      <p:sp>
        <p:nvSpPr>
          <p:cNvPr id="12" name="Title 1">
            <a:extLst>
              <a:ext uri="{FF2B5EF4-FFF2-40B4-BE49-F238E27FC236}">
                <a16:creationId xmlns:a16="http://schemas.microsoft.com/office/drawing/2014/main" id="{ACAE507D-1D1C-4341-B340-917D073C3E31}"/>
              </a:ext>
            </a:extLst>
          </p:cNvPr>
          <p:cNvSpPr>
            <a:spLocks noGrp="1"/>
          </p:cNvSpPr>
          <p:nvPr>
            <p:ph type="title"/>
          </p:nvPr>
        </p:nvSpPr>
        <p:spPr>
          <a:xfrm>
            <a:off x="447582" y="335378"/>
            <a:ext cx="7604464"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13" name="Rectangle 12">
            <a:extLst>
              <a:ext uri="{FF2B5EF4-FFF2-40B4-BE49-F238E27FC236}">
                <a16:creationId xmlns:a16="http://schemas.microsoft.com/office/drawing/2014/main" id="{E376467D-ACF6-4185-9E96-AC147BCF226D}"/>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4655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_small indent dar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FF4BE-BE52-47F9-866E-D09AC08914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45345" y="0"/>
            <a:ext cx="3846656" cy="6857999"/>
          </a:xfrm>
          <a:prstGeom prst="rect">
            <a:avLst/>
          </a:prstGeom>
        </p:spPr>
      </p:pic>
      <p:grpSp>
        <p:nvGrpSpPr>
          <p:cNvPr id="14" name="Group 13">
            <a:extLst>
              <a:ext uri="{FF2B5EF4-FFF2-40B4-BE49-F238E27FC236}">
                <a16:creationId xmlns:a16="http://schemas.microsoft.com/office/drawing/2014/main" id="{951D1784-EFB0-4A24-B7AC-4B2F377E2A32}"/>
              </a:ext>
            </a:extLst>
          </p:cNvPr>
          <p:cNvGrpSpPr/>
          <p:nvPr userDrawn="1"/>
        </p:nvGrpSpPr>
        <p:grpSpPr>
          <a:xfrm>
            <a:off x="8345345" y="-5594"/>
            <a:ext cx="3846655" cy="6874782"/>
            <a:chOff x="11154665" y="-5594"/>
            <a:chExt cx="1037335" cy="6874782"/>
          </a:xfrm>
        </p:grpSpPr>
        <p:sp>
          <p:nvSpPr>
            <p:cNvPr id="15" name="Rectangle 14">
              <a:extLst>
                <a:ext uri="{FF2B5EF4-FFF2-40B4-BE49-F238E27FC236}">
                  <a16:creationId xmlns:a16="http://schemas.microsoft.com/office/drawing/2014/main" id="{CFE51893-2079-4FCA-B067-506B3AEF6009}"/>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E0C12FB-7A1D-414D-939F-11969BD84C83}"/>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7728751"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Slide Number Placeholder 5">
            <a:extLst>
              <a:ext uri="{FF2B5EF4-FFF2-40B4-BE49-F238E27FC236}">
                <a16:creationId xmlns:a16="http://schemas.microsoft.com/office/drawing/2014/main" id="{48BA06BD-BDD5-4520-9C41-23107D0B7174}"/>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1" name="Graphic 10">
            <a:extLst>
              <a:ext uri="{FF2B5EF4-FFF2-40B4-BE49-F238E27FC236}">
                <a16:creationId xmlns:a16="http://schemas.microsoft.com/office/drawing/2014/main" id="{88C1E408-C450-499B-ADAD-4FD65658774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33965" y="6289812"/>
            <a:ext cx="1518081" cy="256978"/>
          </a:xfrm>
          <a:prstGeom prst="rect">
            <a:avLst/>
          </a:prstGeom>
        </p:spPr>
      </p:pic>
      <p:sp>
        <p:nvSpPr>
          <p:cNvPr id="12" name="Title 1">
            <a:extLst>
              <a:ext uri="{FF2B5EF4-FFF2-40B4-BE49-F238E27FC236}">
                <a16:creationId xmlns:a16="http://schemas.microsoft.com/office/drawing/2014/main" id="{5C6CCFD7-4D62-4494-BFCC-1FACCCB3E2C7}"/>
              </a:ext>
            </a:extLst>
          </p:cNvPr>
          <p:cNvSpPr>
            <a:spLocks noGrp="1"/>
          </p:cNvSpPr>
          <p:nvPr>
            <p:ph type="title"/>
          </p:nvPr>
        </p:nvSpPr>
        <p:spPr>
          <a:xfrm>
            <a:off x="447582" y="335378"/>
            <a:ext cx="7604464"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13" name="Rectangle 12">
            <a:extLst>
              <a:ext uri="{FF2B5EF4-FFF2-40B4-BE49-F238E27FC236}">
                <a16:creationId xmlns:a16="http://schemas.microsoft.com/office/drawing/2014/main" id="{05A8FB8F-3150-4C28-81F8-8D09B4B30F42}"/>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2912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half 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BE4C6-D1C8-47D0-8F3C-FC6A9C5408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5998" y="0"/>
            <a:ext cx="6096001" cy="6858000"/>
          </a:xfrm>
          <a:prstGeom prst="rect">
            <a:avLst/>
          </a:prstGeom>
        </p:spPr>
      </p:pic>
      <p:grpSp>
        <p:nvGrpSpPr>
          <p:cNvPr id="14" name="Group 13">
            <a:extLst>
              <a:ext uri="{FF2B5EF4-FFF2-40B4-BE49-F238E27FC236}">
                <a16:creationId xmlns:a16="http://schemas.microsoft.com/office/drawing/2014/main" id="{B7009AB0-5E8C-4D19-AEE9-60A4718C3BBC}"/>
              </a:ext>
            </a:extLst>
          </p:cNvPr>
          <p:cNvGrpSpPr/>
          <p:nvPr userDrawn="1"/>
        </p:nvGrpSpPr>
        <p:grpSpPr>
          <a:xfrm>
            <a:off x="6095999" y="-5594"/>
            <a:ext cx="6096001" cy="6874782"/>
            <a:chOff x="11154665" y="-5594"/>
            <a:chExt cx="1037335" cy="6874782"/>
          </a:xfrm>
        </p:grpSpPr>
        <p:sp>
          <p:nvSpPr>
            <p:cNvPr id="15" name="Rectangle 14">
              <a:extLst>
                <a:ext uri="{FF2B5EF4-FFF2-40B4-BE49-F238E27FC236}">
                  <a16:creationId xmlns:a16="http://schemas.microsoft.com/office/drawing/2014/main" id="{FE932DCF-1CE8-4086-BF01-672F8FC0990F}"/>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6C6F0E1-1407-4E69-8814-EBB8F02853C0}"/>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5"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9" name="Content Placeholder 2">
            <a:extLst>
              <a:ext uri="{FF2B5EF4-FFF2-40B4-BE49-F238E27FC236}">
                <a16:creationId xmlns:a16="http://schemas.microsoft.com/office/drawing/2014/main" id="{56F23EDD-872A-4135-B765-B204346D4E65}"/>
              </a:ext>
            </a:extLst>
          </p:cNvPr>
          <p:cNvSpPr>
            <a:spLocks noGrp="1"/>
          </p:cNvSpPr>
          <p:nvPr>
            <p:ph idx="13"/>
          </p:nvPr>
        </p:nvSpPr>
        <p:spPr>
          <a:xfrm>
            <a:off x="6415964"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bg1"/>
                </a:solidFill>
              </a:defRPr>
            </a:lvl1pPr>
            <a:lvl2pPr>
              <a:lnSpc>
                <a:spcPts val="2400"/>
              </a:lnSpc>
              <a:spcBef>
                <a:spcPts val="600"/>
              </a:spcBef>
              <a:buClr>
                <a:schemeClr val="accent2"/>
              </a:buClr>
              <a:buFont typeface="Lato" panose="020B0604020202020204" charset="0"/>
              <a:buChar char="›"/>
              <a:defRPr sz="1600">
                <a:solidFill>
                  <a:schemeClr val="bg1"/>
                </a:solidFill>
              </a:defRPr>
            </a:lvl2pPr>
            <a:lvl3pPr>
              <a:lnSpc>
                <a:spcPts val="2400"/>
              </a:lnSpc>
              <a:spcBef>
                <a:spcPts val="600"/>
              </a:spcBef>
              <a:buClr>
                <a:schemeClr val="accent2"/>
              </a:buClr>
              <a:buFont typeface="Lato" panose="020B0604020202020204" charset="0"/>
              <a:buChar char="›"/>
              <a:defRPr sz="1400">
                <a:solidFill>
                  <a:schemeClr val="bg1"/>
                </a:solidFill>
              </a:defRPr>
            </a:lvl3pPr>
            <a:lvl4pPr>
              <a:lnSpc>
                <a:spcPts val="2400"/>
              </a:lnSpc>
              <a:spcBef>
                <a:spcPts val="600"/>
              </a:spcBef>
              <a:buClr>
                <a:schemeClr val="accent2"/>
              </a:buClr>
              <a:buFont typeface="Lato" panose="020B0604020202020204" charset="0"/>
              <a:buChar char="›"/>
              <a:defRPr sz="1200">
                <a:solidFill>
                  <a:schemeClr val="bg1"/>
                </a:solidFill>
              </a:defRPr>
            </a:lvl4pPr>
            <a:lvl5pPr>
              <a:lnSpc>
                <a:spcPts val="2400"/>
              </a:lnSpc>
              <a:spcBef>
                <a:spcPts val="600"/>
              </a:spcBef>
              <a:buClr>
                <a:schemeClr val="accent2"/>
              </a:buClr>
              <a:buFont typeface="Lato" panose="020B060402020202020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Slide Number Placeholder 5">
            <a:extLst>
              <a:ext uri="{FF2B5EF4-FFF2-40B4-BE49-F238E27FC236}">
                <a16:creationId xmlns:a16="http://schemas.microsoft.com/office/drawing/2014/main" id="{F2AB5909-3D48-4AF9-9E57-FA4C3C798F8C}"/>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1" name="Graphic 10">
            <a:extLst>
              <a:ext uri="{FF2B5EF4-FFF2-40B4-BE49-F238E27FC236}">
                <a16:creationId xmlns:a16="http://schemas.microsoft.com/office/drawing/2014/main" id="{85FCE011-3170-4353-853C-EACD4BE6608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353954" y="6289812"/>
            <a:ext cx="1518073" cy="256978"/>
          </a:xfrm>
          <a:prstGeom prst="rect">
            <a:avLst/>
          </a:prstGeom>
        </p:spPr>
      </p:pic>
      <p:sp>
        <p:nvSpPr>
          <p:cNvPr id="12" name="Title 1">
            <a:extLst>
              <a:ext uri="{FF2B5EF4-FFF2-40B4-BE49-F238E27FC236}">
                <a16:creationId xmlns:a16="http://schemas.microsoft.com/office/drawing/2014/main" id="{C3A307CE-1884-426E-8FA9-2E86409CC9E1}"/>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13" name="Rectangle 12">
            <a:extLst>
              <a:ext uri="{FF2B5EF4-FFF2-40B4-BE49-F238E27FC236}">
                <a16:creationId xmlns:a16="http://schemas.microsoft.com/office/drawing/2014/main" id="{97E252C8-690D-4D17-AF31-26037C17F8BF}"/>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89226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_half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BE0C3E-6690-4A17-A664-DCF3C6DEE2DE}"/>
              </a:ext>
            </a:extLst>
          </p:cNvPr>
          <p:cNvSpPr/>
          <p:nvPr userDrawn="1"/>
        </p:nvSpPr>
        <p:spPr>
          <a:xfrm>
            <a:off x="6096000" y="0"/>
            <a:ext cx="6096000" cy="6858000"/>
          </a:xfrm>
          <a:prstGeom prst="rect">
            <a:avLst/>
          </a:prstGeom>
          <a:solidFill>
            <a:schemeClr val="bg2">
              <a:alpha val="8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5"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9" name="Content Placeholder 2">
            <a:extLst>
              <a:ext uri="{FF2B5EF4-FFF2-40B4-BE49-F238E27FC236}">
                <a16:creationId xmlns:a16="http://schemas.microsoft.com/office/drawing/2014/main" id="{56F23EDD-872A-4135-B765-B204346D4E65}"/>
              </a:ext>
            </a:extLst>
          </p:cNvPr>
          <p:cNvSpPr>
            <a:spLocks noGrp="1"/>
          </p:cNvSpPr>
          <p:nvPr>
            <p:ph idx="13"/>
          </p:nvPr>
        </p:nvSpPr>
        <p:spPr>
          <a:xfrm>
            <a:off x="6415964" y="1337353"/>
            <a:ext cx="5456067"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1" name="Slide Number Placeholder 5">
            <a:extLst>
              <a:ext uri="{FF2B5EF4-FFF2-40B4-BE49-F238E27FC236}">
                <a16:creationId xmlns:a16="http://schemas.microsoft.com/office/drawing/2014/main" id="{C0872217-BA6C-4723-933C-6503D3C572AE}"/>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12" name="Graphic 11">
            <a:extLst>
              <a:ext uri="{FF2B5EF4-FFF2-40B4-BE49-F238E27FC236}">
                <a16:creationId xmlns:a16="http://schemas.microsoft.com/office/drawing/2014/main" id="{3B548E87-B3EF-4638-9991-D5DA6F16B1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13" name="Title 1">
            <a:extLst>
              <a:ext uri="{FF2B5EF4-FFF2-40B4-BE49-F238E27FC236}">
                <a16:creationId xmlns:a16="http://schemas.microsoft.com/office/drawing/2014/main" id="{2988AD38-8D47-440E-940C-9665A92DD166}"/>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14" name="Rectangle 13">
            <a:extLst>
              <a:ext uri="{FF2B5EF4-FFF2-40B4-BE49-F238E27FC236}">
                <a16:creationId xmlns:a16="http://schemas.microsoft.com/office/drawing/2014/main" id="{EF2E53DF-A7E3-48D7-93BA-811C63E0BB63}"/>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5257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_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8C8BA-60DC-4F92-B53B-5FC07D7D2D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55" y="662"/>
            <a:ext cx="12189645" cy="6856675"/>
          </a:xfrm>
          <a:prstGeom prst="rect">
            <a:avLst/>
          </a:prstGeom>
        </p:spPr>
      </p:pic>
      <p:grpSp>
        <p:nvGrpSpPr>
          <p:cNvPr id="24" name="Group 23">
            <a:extLst>
              <a:ext uri="{FF2B5EF4-FFF2-40B4-BE49-F238E27FC236}">
                <a16:creationId xmlns:a16="http://schemas.microsoft.com/office/drawing/2014/main" id="{3BBC4DF5-8018-475C-9118-6C57FE58B084}"/>
              </a:ext>
            </a:extLst>
          </p:cNvPr>
          <p:cNvGrpSpPr/>
          <p:nvPr userDrawn="1"/>
        </p:nvGrpSpPr>
        <p:grpSpPr>
          <a:xfrm>
            <a:off x="1" y="-5594"/>
            <a:ext cx="12192000" cy="6874782"/>
            <a:chOff x="11154665" y="-5594"/>
            <a:chExt cx="1037335" cy="6874782"/>
          </a:xfrm>
        </p:grpSpPr>
        <p:sp>
          <p:nvSpPr>
            <p:cNvPr id="25" name="Rectangle 24">
              <a:extLst>
                <a:ext uri="{FF2B5EF4-FFF2-40B4-BE49-F238E27FC236}">
                  <a16:creationId xmlns:a16="http://schemas.microsoft.com/office/drawing/2014/main" id="{1C566254-E9AA-4E66-BB64-56EBDF420C82}"/>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A60822-DC73-49A5-B47C-E17B655470F5}"/>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1501760"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bg1"/>
                </a:solidFill>
              </a:defRPr>
            </a:lvl1pPr>
            <a:lvl2pPr>
              <a:lnSpc>
                <a:spcPts val="2400"/>
              </a:lnSpc>
              <a:spcBef>
                <a:spcPts val="600"/>
              </a:spcBef>
              <a:buClr>
                <a:schemeClr val="accent2"/>
              </a:buClr>
              <a:buFont typeface="Lato" panose="020B0604020202020204" charset="0"/>
              <a:buChar char="›"/>
              <a:defRPr sz="1600">
                <a:solidFill>
                  <a:schemeClr val="bg1"/>
                </a:solidFill>
              </a:defRPr>
            </a:lvl2pPr>
            <a:lvl3pPr>
              <a:lnSpc>
                <a:spcPts val="2400"/>
              </a:lnSpc>
              <a:spcBef>
                <a:spcPts val="600"/>
              </a:spcBef>
              <a:buClr>
                <a:schemeClr val="accent2"/>
              </a:buClr>
              <a:buFont typeface="Lato" panose="020B0604020202020204" charset="0"/>
              <a:buChar char="›"/>
              <a:defRPr sz="1400">
                <a:solidFill>
                  <a:schemeClr val="bg1"/>
                </a:solidFill>
              </a:defRPr>
            </a:lvl3pPr>
            <a:lvl4pPr>
              <a:lnSpc>
                <a:spcPts val="2400"/>
              </a:lnSpc>
              <a:spcBef>
                <a:spcPts val="600"/>
              </a:spcBef>
              <a:buClr>
                <a:schemeClr val="accent2"/>
              </a:buClr>
              <a:buFont typeface="Lato" panose="020B0604020202020204" charset="0"/>
              <a:buChar char="›"/>
              <a:defRPr sz="1200">
                <a:solidFill>
                  <a:schemeClr val="bg1"/>
                </a:solidFill>
              </a:defRPr>
            </a:lvl4pPr>
            <a:lvl5pPr>
              <a:lnSpc>
                <a:spcPts val="2400"/>
              </a:lnSpc>
              <a:spcBef>
                <a:spcPts val="600"/>
              </a:spcBef>
              <a:buClr>
                <a:schemeClr val="accent2"/>
              </a:buClr>
              <a:buFont typeface="Lato" panose="020B060402020202020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9" name="Slide Number Placeholder 5">
            <a:extLst>
              <a:ext uri="{FF2B5EF4-FFF2-40B4-BE49-F238E27FC236}">
                <a16:creationId xmlns:a16="http://schemas.microsoft.com/office/drawing/2014/main" id="{67BB6178-C1B3-4EC7-932B-ED18B72FBDF1}"/>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21" name="Graphic 20">
            <a:extLst>
              <a:ext uri="{FF2B5EF4-FFF2-40B4-BE49-F238E27FC236}">
                <a16:creationId xmlns:a16="http://schemas.microsoft.com/office/drawing/2014/main" id="{B45E9C7E-B78C-4D83-9DA6-6E4550A8C8D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67314" y="5725617"/>
            <a:ext cx="857742" cy="821173"/>
          </a:xfrm>
          <a:prstGeom prst="rect">
            <a:avLst/>
          </a:prstGeom>
        </p:spPr>
      </p:pic>
      <p:sp>
        <p:nvSpPr>
          <p:cNvPr id="22" name="Title 1">
            <a:extLst>
              <a:ext uri="{FF2B5EF4-FFF2-40B4-BE49-F238E27FC236}">
                <a16:creationId xmlns:a16="http://schemas.microsoft.com/office/drawing/2014/main" id="{63DAF4B3-09BC-4610-AA23-9529F387145B}"/>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3">
                    <a:lumMod val="20000"/>
                    <a:lumOff val="80000"/>
                  </a:schemeClr>
                </a:solidFill>
              </a:defRPr>
            </a:lvl1pPr>
          </a:lstStyle>
          <a:p>
            <a:r>
              <a:rPr lang="en-US"/>
              <a:t>Click to edit Master title style</a:t>
            </a:r>
            <a:endParaRPr lang="en-IE" dirty="0"/>
          </a:p>
        </p:txBody>
      </p:sp>
      <p:sp>
        <p:nvSpPr>
          <p:cNvPr id="23" name="Rectangle 22">
            <a:extLst>
              <a:ext uri="{FF2B5EF4-FFF2-40B4-BE49-F238E27FC236}">
                <a16:creationId xmlns:a16="http://schemas.microsoft.com/office/drawing/2014/main" id="{EC67D678-80F3-4342-85F7-2CC73C05B463}"/>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3287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400"/>
            <a:ext cx="12191999" cy="6868800"/>
          </a:xfrm>
          <a:prstGeom prst="rect">
            <a:avLst/>
          </a:prstGeom>
        </p:spPr>
      </p:pic>
      <p:sp>
        <p:nvSpPr>
          <p:cNvPr id="8" name="Rectangle 7"/>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F2D07D9-3435-4D0D-8574-704A583C92A8}"/>
              </a:ext>
            </a:extLst>
          </p:cNvPr>
          <p:cNvSpPr/>
          <p:nvPr userDrawn="1"/>
        </p:nvSpPr>
        <p:spPr>
          <a:xfrm>
            <a:off x="-1" y="-11188"/>
            <a:ext cx="12191999" cy="6869188"/>
          </a:xfrm>
          <a:prstGeom prst="rect">
            <a:avLst/>
          </a:prstGeom>
          <a:solidFill>
            <a:schemeClr val="accent6">
              <a:alpha val="4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0" y="5182054"/>
            <a:ext cx="12201945" cy="1520182"/>
          </a:xfrm>
          <a:prstGeom prst="rect">
            <a:avLst/>
          </a:prstGeom>
          <a:gradFill flip="none" rotWithShape="1">
            <a:gsLst>
              <a:gs pos="100000">
                <a:schemeClr val="accent6">
                  <a:alpha val="90000"/>
                </a:schemeClr>
              </a:gs>
              <a:gs pos="0">
                <a:schemeClr val="accent6">
                  <a:alpha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82292" y="836687"/>
            <a:ext cx="7027416" cy="1984372"/>
          </a:xfrm>
          <a:prstGeom prst="rect">
            <a:avLst/>
          </a:prstGeom>
        </p:spPr>
        <p:txBody>
          <a:bodyPr anchor="b">
            <a:noAutofit/>
          </a:bodyPr>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55484" y="3438099"/>
            <a:ext cx="6081032" cy="809353"/>
          </a:xfrm>
          <a:prstGeom prst="rect">
            <a:avLst/>
          </a:prstGeom>
        </p:spPr>
        <p:txBody>
          <a:bodyPr anchor="t">
            <a:normAutofit/>
          </a:bodyPr>
          <a:lstStyle>
            <a:lvl1pPr marL="0" indent="0" algn="ctr">
              <a:lnSpc>
                <a:spcPct val="100000"/>
              </a:lnSpc>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56" hasCustomPrompt="1"/>
          </p:nvPr>
        </p:nvSpPr>
        <p:spPr>
          <a:xfrm>
            <a:off x="4351338" y="4335620"/>
            <a:ext cx="3489325" cy="520700"/>
          </a:xfrm>
          <a:prstGeom prst="rect">
            <a:avLst/>
          </a:prstGeom>
        </p:spPr>
        <p:txBody>
          <a:bodyPr>
            <a:normAutofit/>
          </a:bodyPr>
          <a:lstStyle>
            <a:lvl1pPr marL="0" indent="0" algn="ctr">
              <a:buNone/>
              <a:defRPr sz="1800" i="1" baseline="0">
                <a:solidFill>
                  <a:schemeClr val="accent1">
                    <a:lumMod val="20000"/>
                    <a:lumOff val="80000"/>
                  </a:schemeClr>
                </a:solidFill>
              </a:defRPr>
            </a:lvl1pPr>
          </a:lstStyle>
          <a:p>
            <a:pPr lvl="0"/>
            <a:r>
              <a:rPr lang="en-US" dirty="0"/>
              <a:t>Insert presentation date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a:off x="4998717" y="3122713"/>
            <a:ext cx="219456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7" name="Group 116">
            <a:extLst>
              <a:ext uri="{FF2B5EF4-FFF2-40B4-BE49-F238E27FC236}">
                <a16:creationId xmlns:a16="http://schemas.microsoft.com/office/drawing/2014/main" id="{C636D3B1-4A25-4623-9520-B7FEE227D616}"/>
              </a:ext>
            </a:extLst>
          </p:cNvPr>
          <p:cNvGrpSpPr/>
          <p:nvPr userDrawn="1"/>
        </p:nvGrpSpPr>
        <p:grpSpPr>
          <a:xfrm>
            <a:off x="486267" y="5530859"/>
            <a:ext cx="5929376" cy="862483"/>
            <a:chOff x="486267" y="5831120"/>
            <a:chExt cx="5929376" cy="862483"/>
          </a:xfrm>
        </p:grpSpPr>
        <p:pic>
          <p:nvPicPr>
            <p:cNvPr id="118" name="Picture 9" descr="G:\PR\Current Clients\Horizon 2020\EU logo\eu_flag-2015.jpg">
              <a:extLst>
                <a:ext uri="{FF2B5EF4-FFF2-40B4-BE49-F238E27FC236}">
                  <a16:creationId xmlns:a16="http://schemas.microsoft.com/office/drawing/2014/main" id="{6D16D06F-7F9C-43F5-92D4-513D49E787A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9523" y="5838468"/>
              <a:ext cx="596900" cy="3937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61660EF0-2D9F-4BB9-952F-5B51BE84BE2C}"/>
                </a:ext>
              </a:extLst>
            </p:cNvPr>
            <p:cNvSpPr/>
            <p:nvPr userDrawn="1"/>
          </p:nvSpPr>
          <p:spPr>
            <a:xfrm>
              <a:off x="1274262" y="5831120"/>
              <a:ext cx="5141381" cy="430887"/>
            </a:xfrm>
            <a:prstGeom prst="rect">
              <a:avLst/>
            </a:prstGeom>
          </p:spPr>
          <p:txBody>
            <a:bodyPr wrap="square">
              <a:spAutoFit/>
            </a:bodyPr>
            <a:lstStyle/>
            <a:p>
              <a:pPr algn="l"/>
              <a:r>
                <a:rPr lang="en-US" sz="1100" dirty="0">
                  <a:solidFill>
                    <a:schemeClr val="bg1"/>
                  </a:solidFill>
                  <a:effectLst/>
                  <a:latin typeface="+mn-lt"/>
                  <a:ea typeface="Calibri" charset="0"/>
                  <a:cs typeface="Times New Roman" charset="0"/>
                </a:rPr>
                <a:t>This project </a:t>
              </a:r>
              <a:r>
                <a:rPr lang="en-GB" sz="11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100" dirty="0">
                <a:solidFill>
                  <a:schemeClr val="bg1"/>
                </a:solidFill>
                <a:latin typeface="+mn-lt"/>
              </a:endParaRPr>
            </a:p>
          </p:txBody>
        </p:sp>
        <p:sp>
          <p:nvSpPr>
            <p:cNvPr id="120" name="TextBox 119">
              <a:extLst>
                <a:ext uri="{FF2B5EF4-FFF2-40B4-BE49-F238E27FC236}">
                  <a16:creationId xmlns:a16="http://schemas.microsoft.com/office/drawing/2014/main" id="{3CA854D2-1449-43DF-9C64-3C42A846A9EB}"/>
                </a:ext>
              </a:extLst>
            </p:cNvPr>
            <p:cNvSpPr txBox="1"/>
            <p:nvPr userDrawn="1"/>
          </p:nvSpPr>
          <p:spPr>
            <a:xfrm>
              <a:off x="486267" y="6293493"/>
              <a:ext cx="5843413" cy="400110"/>
            </a:xfrm>
            <a:prstGeom prst="rect">
              <a:avLst/>
            </a:prstGeom>
            <a:noFill/>
          </p:spPr>
          <p:txBody>
            <a:bodyPr wrap="square" rtlCol="0">
              <a:spAutoFit/>
            </a:bodyPr>
            <a:lstStyle/>
            <a:p>
              <a:r>
                <a:rPr lang="en-IE" sz="1000" b="0" dirty="0">
                  <a:solidFill>
                    <a:schemeClr val="accent1">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1">
                    <a:lumMod val="40000"/>
                    <a:lumOff val="60000"/>
                  </a:schemeClr>
                </a:solidFill>
                <a:latin typeface="+mn-lt"/>
              </a:endParaRPr>
            </a:p>
          </p:txBody>
        </p:sp>
      </p:grpSp>
      <p:pic>
        <p:nvPicPr>
          <p:cNvPr id="5" name="Graphic 4">
            <a:extLst>
              <a:ext uri="{FF2B5EF4-FFF2-40B4-BE49-F238E27FC236}">
                <a16:creationId xmlns:a16="http://schemas.microsoft.com/office/drawing/2014/main" id="{A84776DA-BA98-4336-A6A3-67F473364E6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9362" y="5644062"/>
            <a:ext cx="3424555" cy="579705"/>
          </a:xfrm>
          <a:prstGeom prst="rect">
            <a:avLst/>
          </a:prstGeom>
        </p:spPr>
      </p:pic>
    </p:spTree>
    <p:extLst>
      <p:ext uri="{BB962C8B-B14F-4D97-AF65-F5344CB8AC3E}">
        <p14:creationId xmlns:p14="http://schemas.microsoft.com/office/powerpoint/2010/main" val="1318091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_d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8C8BA-60DC-4F92-B53B-5FC07D7D2D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77" y="662"/>
            <a:ext cx="12189644" cy="6856675"/>
          </a:xfrm>
          <a:prstGeom prst="rect">
            <a:avLst/>
          </a:prstGeom>
        </p:spPr>
      </p:pic>
      <p:grpSp>
        <p:nvGrpSpPr>
          <p:cNvPr id="23" name="Group 22">
            <a:extLst>
              <a:ext uri="{FF2B5EF4-FFF2-40B4-BE49-F238E27FC236}">
                <a16:creationId xmlns:a16="http://schemas.microsoft.com/office/drawing/2014/main" id="{BDFE3B69-0537-412C-878B-7490A963FFF7}"/>
              </a:ext>
            </a:extLst>
          </p:cNvPr>
          <p:cNvGrpSpPr/>
          <p:nvPr userDrawn="1"/>
        </p:nvGrpSpPr>
        <p:grpSpPr>
          <a:xfrm>
            <a:off x="1" y="-5594"/>
            <a:ext cx="12192000" cy="6874782"/>
            <a:chOff x="11154665" y="-5594"/>
            <a:chExt cx="1037335" cy="6874782"/>
          </a:xfrm>
        </p:grpSpPr>
        <p:sp>
          <p:nvSpPr>
            <p:cNvPr id="24" name="Rectangle 23">
              <a:extLst>
                <a:ext uri="{FF2B5EF4-FFF2-40B4-BE49-F238E27FC236}">
                  <a16:creationId xmlns:a16="http://schemas.microsoft.com/office/drawing/2014/main" id="{5BC24494-D5F9-4037-87DB-1E5B0567F6ED}"/>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4693710-4B56-4117-A024-FD962BBE80D8}"/>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1501760"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bg1"/>
                </a:solidFill>
              </a:defRPr>
            </a:lvl1pPr>
            <a:lvl2pPr>
              <a:lnSpc>
                <a:spcPts val="2400"/>
              </a:lnSpc>
              <a:spcBef>
                <a:spcPts val="600"/>
              </a:spcBef>
              <a:buClr>
                <a:schemeClr val="accent2"/>
              </a:buClr>
              <a:buFont typeface="Lato" panose="020B0604020202020204" charset="0"/>
              <a:buChar char="›"/>
              <a:defRPr sz="1600">
                <a:solidFill>
                  <a:schemeClr val="bg1"/>
                </a:solidFill>
              </a:defRPr>
            </a:lvl2pPr>
            <a:lvl3pPr>
              <a:lnSpc>
                <a:spcPts val="2400"/>
              </a:lnSpc>
              <a:spcBef>
                <a:spcPts val="600"/>
              </a:spcBef>
              <a:buClr>
                <a:schemeClr val="accent2"/>
              </a:buClr>
              <a:buFont typeface="Lato" panose="020B0604020202020204" charset="0"/>
              <a:buChar char="›"/>
              <a:defRPr sz="1400">
                <a:solidFill>
                  <a:schemeClr val="bg1"/>
                </a:solidFill>
              </a:defRPr>
            </a:lvl3pPr>
            <a:lvl4pPr>
              <a:lnSpc>
                <a:spcPts val="2400"/>
              </a:lnSpc>
              <a:spcBef>
                <a:spcPts val="600"/>
              </a:spcBef>
              <a:buClr>
                <a:schemeClr val="accent2"/>
              </a:buClr>
              <a:buFont typeface="Lato" panose="020B0604020202020204" charset="0"/>
              <a:buChar char="›"/>
              <a:defRPr sz="1200">
                <a:solidFill>
                  <a:schemeClr val="bg1"/>
                </a:solidFill>
              </a:defRPr>
            </a:lvl4pPr>
            <a:lvl5pPr>
              <a:lnSpc>
                <a:spcPts val="2400"/>
              </a:lnSpc>
              <a:spcBef>
                <a:spcPts val="600"/>
              </a:spcBef>
              <a:buClr>
                <a:schemeClr val="accent2"/>
              </a:buClr>
              <a:buFont typeface="Lato" panose="020B060402020202020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9" name="Slide Number Placeholder 5">
            <a:extLst>
              <a:ext uri="{FF2B5EF4-FFF2-40B4-BE49-F238E27FC236}">
                <a16:creationId xmlns:a16="http://schemas.microsoft.com/office/drawing/2014/main" id="{7C2751FB-F5F7-4CF6-9362-6F4DDC01D320}"/>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20" name="Graphic 19">
            <a:extLst>
              <a:ext uri="{FF2B5EF4-FFF2-40B4-BE49-F238E27FC236}">
                <a16:creationId xmlns:a16="http://schemas.microsoft.com/office/drawing/2014/main" id="{8DF56715-5155-4025-AFA1-B6A41DE7857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67314" y="5725617"/>
            <a:ext cx="857742" cy="821173"/>
          </a:xfrm>
          <a:prstGeom prst="rect">
            <a:avLst/>
          </a:prstGeom>
        </p:spPr>
      </p:pic>
      <p:sp>
        <p:nvSpPr>
          <p:cNvPr id="21" name="Title 1">
            <a:extLst>
              <a:ext uri="{FF2B5EF4-FFF2-40B4-BE49-F238E27FC236}">
                <a16:creationId xmlns:a16="http://schemas.microsoft.com/office/drawing/2014/main" id="{4A95C93A-8C97-4B64-BB7A-F1189FD9ABC6}"/>
              </a:ext>
            </a:extLst>
          </p:cNvPr>
          <p:cNvSpPr>
            <a:spLocks noGrp="1"/>
          </p:cNvSpPr>
          <p:nvPr>
            <p:ph type="title"/>
          </p:nvPr>
        </p:nvSpPr>
        <p:spPr>
          <a:xfrm>
            <a:off x="447582" y="335378"/>
            <a:ext cx="5331780" cy="691318"/>
          </a:xfrm>
          <a:prstGeom prst="rect">
            <a:avLst/>
          </a:prstGeom>
        </p:spPr>
        <p:txBody>
          <a:bodyPr>
            <a:normAutofit/>
          </a:bodyPr>
          <a:lstStyle>
            <a:lvl1pPr>
              <a:defRPr sz="2800" b="1">
                <a:solidFill>
                  <a:schemeClr val="accent3">
                    <a:lumMod val="20000"/>
                    <a:lumOff val="80000"/>
                  </a:schemeClr>
                </a:solidFill>
              </a:defRPr>
            </a:lvl1pPr>
          </a:lstStyle>
          <a:p>
            <a:r>
              <a:rPr lang="en-US"/>
              <a:t>Click to edit Master title style</a:t>
            </a:r>
            <a:endParaRPr lang="en-IE" dirty="0"/>
          </a:p>
        </p:txBody>
      </p:sp>
      <p:sp>
        <p:nvSpPr>
          <p:cNvPr id="22" name="Rectangle 21">
            <a:extLst>
              <a:ext uri="{FF2B5EF4-FFF2-40B4-BE49-F238E27FC236}">
                <a16:creationId xmlns:a16="http://schemas.microsoft.com/office/drawing/2014/main" id="{95916086-69F1-493A-8901-ABDA65766140}"/>
              </a:ext>
            </a:extLst>
          </p:cNvPr>
          <p:cNvSpPr/>
          <p:nvPr userDrawn="1"/>
        </p:nvSpPr>
        <p:spPr>
          <a:xfrm rot="5400000" flipV="1">
            <a:off x="6731" y="661429"/>
            <a:ext cx="681832" cy="48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41364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BDC4B55-95C1-4505-A9E5-21D82C71F1D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8D5886A5-F068-4A72-9D78-C595E8CDC9BD}"/>
              </a:ext>
            </a:extLst>
          </p:cNvPr>
          <p:cNvGrpSpPr/>
          <p:nvPr userDrawn="1"/>
        </p:nvGrpSpPr>
        <p:grpSpPr>
          <a:xfrm>
            <a:off x="1" y="-5594"/>
            <a:ext cx="12192000" cy="6874782"/>
            <a:chOff x="11154665" y="-5594"/>
            <a:chExt cx="1037335" cy="6874782"/>
          </a:xfrm>
        </p:grpSpPr>
        <p:sp>
          <p:nvSpPr>
            <p:cNvPr id="7" name="Rectangle 6">
              <a:extLst>
                <a:ext uri="{FF2B5EF4-FFF2-40B4-BE49-F238E27FC236}">
                  <a16:creationId xmlns:a16="http://schemas.microsoft.com/office/drawing/2014/main" id="{48BEE089-5638-4F59-8884-1435C5952FC6}"/>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EE5A5CE-E83D-494E-953F-D0FA0A815CCC}"/>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28C4A279-26E0-409C-8AFA-700FE61F48B6}"/>
              </a:ext>
            </a:extLst>
          </p:cNvPr>
          <p:cNvCxnSpPr/>
          <p:nvPr userDrawn="1"/>
        </p:nvCxnSpPr>
        <p:spPr>
          <a:xfrm>
            <a:off x="5299031" y="1599173"/>
            <a:ext cx="1716259"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4D3802-FF65-48D1-8598-049D871CDC55}"/>
              </a:ext>
            </a:extLst>
          </p:cNvPr>
          <p:cNvSpPr>
            <a:spLocks noGrp="1"/>
          </p:cNvSpPr>
          <p:nvPr>
            <p:ph type="title"/>
          </p:nvPr>
        </p:nvSpPr>
        <p:spPr>
          <a:xfrm>
            <a:off x="838200" y="610586"/>
            <a:ext cx="10515600" cy="691318"/>
          </a:xfrm>
          <a:prstGeom prst="rect">
            <a:avLst/>
          </a:prstGeom>
        </p:spPr>
        <p:txBody>
          <a:bodyPr>
            <a:normAutofit/>
          </a:bodyPr>
          <a:lstStyle>
            <a:lvl1pPr algn="ctr">
              <a:defRPr sz="2800" b="0">
                <a:solidFill>
                  <a:schemeClr val="accent1">
                    <a:lumMod val="20000"/>
                    <a:lumOff val="80000"/>
                  </a:schemeClr>
                </a:solidFill>
              </a:defRPr>
            </a:lvl1pPr>
          </a:lstStyle>
          <a:p>
            <a:r>
              <a:rPr lang="en-US"/>
              <a:t>Click to edit Master title style</a:t>
            </a:r>
            <a:endParaRPr lang="en-IE" dirty="0"/>
          </a:p>
        </p:txBody>
      </p:sp>
    </p:spTree>
    <p:extLst>
      <p:ext uri="{BB962C8B-B14F-4D97-AF65-F5344CB8AC3E}">
        <p14:creationId xmlns:p14="http://schemas.microsoft.com/office/powerpoint/2010/main" val="307569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8" y="-5594"/>
            <a:ext cx="12192000" cy="6884289"/>
          </a:xfrm>
          <a:prstGeom prst="rect">
            <a:avLst/>
          </a:prstGeom>
        </p:spPr>
      </p:pic>
      <p:grpSp>
        <p:nvGrpSpPr>
          <p:cNvPr id="65" name="Group 64">
            <a:extLst>
              <a:ext uri="{FF2B5EF4-FFF2-40B4-BE49-F238E27FC236}">
                <a16:creationId xmlns:a16="http://schemas.microsoft.com/office/drawing/2014/main" id="{1598C853-9765-4C48-9856-210E6440ACCB}"/>
              </a:ext>
            </a:extLst>
          </p:cNvPr>
          <p:cNvGrpSpPr/>
          <p:nvPr userDrawn="1"/>
        </p:nvGrpSpPr>
        <p:grpSpPr>
          <a:xfrm>
            <a:off x="1" y="-5594"/>
            <a:ext cx="12192000" cy="6874782"/>
            <a:chOff x="11154665" y="-5594"/>
            <a:chExt cx="1037335" cy="6874782"/>
          </a:xfrm>
        </p:grpSpPr>
        <p:sp>
          <p:nvSpPr>
            <p:cNvPr id="66" name="Rectangle 65">
              <a:extLst>
                <a:ext uri="{FF2B5EF4-FFF2-40B4-BE49-F238E27FC236}">
                  <a16:creationId xmlns:a16="http://schemas.microsoft.com/office/drawing/2014/main" id="{7CFE3ACB-B761-4EB8-9D56-74338D3F9F81}"/>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8765B896-D849-4BBD-B5CB-00F5945D507B}"/>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Rectangle 62">
            <a:extLst>
              <a:ext uri="{FF2B5EF4-FFF2-40B4-BE49-F238E27FC236}">
                <a16:creationId xmlns:a16="http://schemas.microsoft.com/office/drawing/2014/main" id="{0E3D2A4B-7BAB-4831-84E8-9CEBD9265385}"/>
              </a:ext>
            </a:extLst>
          </p:cNvPr>
          <p:cNvSpPr/>
          <p:nvPr userDrawn="1"/>
        </p:nvSpPr>
        <p:spPr>
          <a:xfrm>
            <a:off x="9946" y="5763264"/>
            <a:ext cx="12191998" cy="821910"/>
          </a:xfrm>
          <a:prstGeom prst="rect">
            <a:avLst/>
          </a:prstGeom>
          <a:gradFill>
            <a:gsLst>
              <a:gs pos="100000">
                <a:srgbClr val="011B31">
                  <a:alpha val="70000"/>
                </a:srgbClr>
              </a:gs>
              <a:gs pos="0">
                <a:srgbClr val="011B31">
                  <a:alpha val="63000"/>
                </a:srgb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582292" y="2955925"/>
            <a:ext cx="7027416" cy="993643"/>
          </a:xfrm>
          <a:prstGeom prst="rect">
            <a:avLst/>
          </a:prstGeom>
        </p:spPr>
        <p:txBody>
          <a:bodyPr anchor="b">
            <a:noAutofit/>
          </a:bodyPr>
          <a:lstStyle>
            <a:lvl1pPr algn="ctr">
              <a:defRPr sz="4800" b="1">
                <a:solidFill>
                  <a:schemeClr val="bg1"/>
                </a:solidFill>
              </a:defRPr>
            </a:lvl1pPr>
          </a:lstStyle>
          <a:p>
            <a:r>
              <a:rPr lang="en-US" dirty="0"/>
              <a:t>Edit Thank you</a:t>
            </a:r>
          </a:p>
        </p:txBody>
      </p:sp>
      <p:sp>
        <p:nvSpPr>
          <p:cNvPr id="3" name="Subtitle 2"/>
          <p:cNvSpPr>
            <a:spLocks noGrp="1"/>
          </p:cNvSpPr>
          <p:nvPr>
            <p:ph type="subTitle" idx="1" hasCustomPrompt="1"/>
          </p:nvPr>
        </p:nvSpPr>
        <p:spPr>
          <a:xfrm>
            <a:off x="3055484" y="4565179"/>
            <a:ext cx="6081032" cy="809353"/>
          </a:xfrm>
          <a:prstGeom prst="rect">
            <a:avLst/>
          </a:prstGeom>
        </p:spPr>
        <p:txBody>
          <a:bodyPr anchor="t">
            <a:normAutofit/>
          </a:bodyPr>
          <a:lstStyle>
            <a:lvl1pPr marL="0" indent="0" algn="ctr">
              <a:lnSpc>
                <a:spcPct val="100000"/>
              </a:lnSpc>
              <a:buNone/>
              <a:defRPr sz="24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flipV="1">
            <a:off x="5596531" y="4276680"/>
            <a:ext cx="998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 name="Group 8">
            <a:extLst>
              <a:ext uri="{FF2B5EF4-FFF2-40B4-BE49-F238E27FC236}">
                <a16:creationId xmlns:a16="http://schemas.microsoft.com/office/drawing/2014/main" id="{8CE6EE72-432B-4534-91B7-E93CA01A2D4F}"/>
              </a:ext>
            </a:extLst>
          </p:cNvPr>
          <p:cNvGrpSpPr/>
          <p:nvPr userDrawn="1"/>
        </p:nvGrpSpPr>
        <p:grpSpPr>
          <a:xfrm>
            <a:off x="1996178" y="5927856"/>
            <a:ext cx="8199645" cy="558874"/>
            <a:chOff x="2159246" y="5927856"/>
            <a:chExt cx="8199645" cy="558874"/>
          </a:xfrm>
        </p:grpSpPr>
        <p:grpSp>
          <p:nvGrpSpPr>
            <p:cNvPr id="6" name="Group 5">
              <a:extLst>
                <a:ext uri="{FF2B5EF4-FFF2-40B4-BE49-F238E27FC236}">
                  <a16:creationId xmlns:a16="http://schemas.microsoft.com/office/drawing/2014/main" id="{1CFBDF35-8B72-408C-94E5-BC6C71EFCB81}"/>
                </a:ext>
              </a:extLst>
            </p:cNvPr>
            <p:cNvGrpSpPr/>
            <p:nvPr userDrawn="1"/>
          </p:nvGrpSpPr>
          <p:grpSpPr>
            <a:xfrm>
              <a:off x="2159246" y="5932732"/>
              <a:ext cx="4267057" cy="553998"/>
              <a:chOff x="405434" y="6111599"/>
              <a:chExt cx="4267057" cy="553998"/>
            </a:xfrm>
          </p:grpSpPr>
          <p:pic>
            <p:nvPicPr>
              <p:cNvPr id="67" name="Picture 9" descr="G:\PR\Current Clients\Horizon 2020\EU logo\eu_flag-2015.jpg">
                <a:extLst>
                  <a:ext uri="{FF2B5EF4-FFF2-40B4-BE49-F238E27FC236}">
                    <a16:creationId xmlns:a16="http://schemas.microsoft.com/office/drawing/2014/main" id="{BB131466-B79B-403B-B968-29CF68F38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5434" y="6155115"/>
                <a:ext cx="693195" cy="457214"/>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A563F602-971D-4809-8FAC-7F7705EF7AE0}"/>
                  </a:ext>
                </a:extLst>
              </p:cNvPr>
              <p:cNvSpPr/>
              <p:nvPr userDrawn="1"/>
            </p:nvSpPr>
            <p:spPr>
              <a:xfrm>
                <a:off x="1108577" y="6111599"/>
                <a:ext cx="3563914" cy="553998"/>
              </a:xfrm>
              <a:prstGeom prst="rect">
                <a:avLst/>
              </a:prstGeom>
            </p:spPr>
            <p:txBody>
              <a:bodyPr wrap="square">
                <a:spAutoFit/>
              </a:bodyPr>
              <a:lstStyle/>
              <a:p>
                <a:pPr algn="l"/>
                <a:r>
                  <a:rPr lang="en-US" sz="1000" dirty="0">
                    <a:solidFill>
                      <a:schemeClr val="bg1"/>
                    </a:solidFill>
                    <a:effectLst/>
                    <a:latin typeface="+mn-lt"/>
                    <a:ea typeface="Calibri" charset="0"/>
                    <a:cs typeface="Times New Roman" charset="0"/>
                  </a:rPr>
                  <a:t>This project </a:t>
                </a:r>
                <a:r>
                  <a:rPr lang="en-GB" sz="10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000" dirty="0">
                  <a:solidFill>
                    <a:schemeClr val="bg1"/>
                  </a:solidFill>
                  <a:latin typeface="+mn-lt"/>
                </a:endParaRPr>
              </a:p>
            </p:txBody>
          </p:sp>
        </p:grpSp>
        <p:sp>
          <p:nvSpPr>
            <p:cNvPr id="69" name="TextBox 68">
              <a:extLst>
                <a:ext uri="{FF2B5EF4-FFF2-40B4-BE49-F238E27FC236}">
                  <a16:creationId xmlns:a16="http://schemas.microsoft.com/office/drawing/2014/main" id="{7D1D2658-C98D-435B-AAE7-126C13AF4DC0}"/>
                </a:ext>
              </a:extLst>
            </p:cNvPr>
            <p:cNvSpPr txBox="1"/>
            <p:nvPr userDrawn="1"/>
          </p:nvSpPr>
          <p:spPr>
            <a:xfrm>
              <a:off x="6445493" y="5927856"/>
              <a:ext cx="3913398" cy="553998"/>
            </a:xfrm>
            <a:prstGeom prst="rect">
              <a:avLst/>
            </a:prstGeom>
            <a:noFill/>
          </p:spPr>
          <p:txBody>
            <a:bodyPr wrap="square" rtlCol="0">
              <a:spAutoFit/>
            </a:bodyPr>
            <a:lstStyle/>
            <a:p>
              <a:pPr algn="l"/>
              <a:r>
                <a:rPr lang="en-IE" sz="1000" b="0" dirty="0">
                  <a:solidFill>
                    <a:schemeClr val="accent2">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2">
                    <a:lumMod val="40000"/>
                    <a:lumOff val="60000"/>
                  </a:schemeClr>
                </a:solidFill>
                <a:latin typeface="+mn-lt"/>
              </a:endParaRPr>
            </a:p>
          </p:txBody>
        </p:sp>
      </p:grpSp>
      <p:pic>
        <p:nvPicPr>
          <p:cNvPr id="10" name="Graphic 9">
            <a:extLst>
              <a:ext uri="{FF2B5EF4-FFF2-40B4-BE49-F238E27FC236}">
                <a16:creationId xmlns:a16="http://schemas.microsoft.com/office/drawing/2014/main" id="{D57FB535-F06B-40EE-9EA2-E80F7E085CE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057525" y="1218509"/>
            <a:ext cx="6076950" cy="1028700"/>
          </a:xfrm>
          <a:prstGeom prst="rect">
            <a:avLst/>
          </a:prstGeom>
        </p:spPr>
      </p:pic>
    </p:spTree>
    <p:extLst>
      <p:ext uri="{BB962C8B-B14F-4D97-AF65-F5344CB8AC3E}">
        <p14:creationId xmlns:p14="http://schemas.microsoft.com/office/powerpoint/2010/main" val="2072244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8" y="7550"/>
            <a:ext cx="12192000" cy="6858000"/>
          </a:xfrm>
          <a:prstGeom prst="rect">
            <a:avLst/>
          </a:prstGeom>
        </p:spPr>
      </p:pic>
      <p:grpSp>
        <p:nvGrpSpPr>
          <p:cNvPr id="65" name="Group 64">
            <a:extLst>
              <a:ext uri="{FF2B5EF4-FFF2-40B4-BE49-F238E27FC236}">
                <a16:creationId xmlns:a16="http://schemas.microsoft.com/office/drawing/2014/main" id="{1598C853-9765-4C48-9856-210E6440ACCB}"/>
              </a:ext>
            </a:extLst>
          </p:cNvPr>
          <p:cNvGrpSpPr/>
          <p:nvPr userDrawn="1"/>
        </p:nvGrpSpPr>
        <p:grpSpPr>
          <a:xfrm>
            <a:off x="1" y="-5594"/>
            <a:ext cx="12192000" cy="6874782"/>
            <a:chOff x="11154665" y="-5594"/>
            <a:chExt cx="1037335" cy="6874782"/>
          </a:xfrm>
        </p:grpSpPr>
        <p:sp>
          <p:nvSpPr>
            <p:cNvPr id="66" name="Rectangle 65">
              <a:extLst>
                <a:ext uri="{FF2B5EF4-FFF2-40B4-BE49-F238E27FC236}">
                  <a16:creationId xmlns:a16="http://schemas.microsoft.com/office/drawing/2014/main" id="{7CFE3ACB-B761-4EB8-9D56-74338D3F9F81}"/>
                </a:ext>
              </a:extLst>
            </p:cNvPr>
            <p:cNvSpPr/>
            <p:nvPr userDrawn="1"/>
          </p:nvSpPr>
          <p:spPr>
            <a:xfrm>
              <a:off x="11154665" y="-5594"/>
              <a:ext cx="1037335"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8765B896-D849-4BBD-B5CB-00F5945D507B}"/>
                </a:ext>
              </a:extLst>
            </p:cNvPr>
            <p:cNvSpPr/>
            <p:nvPr userDrawn="1"/>
          </p:nvSpPr>
          <p:spPr>
            <a:xfrm>
              <a:off x="11154665" y="0"/>
              <a:ext cx="1037335"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Rectangle 62">
            <a:extLst>
              <a:ext uri="{FF2B5EF4-FFF2-40B4-BE49-F238E27FC236}">
                <a16:creationId xmlns:a16="http://schemas.microsoft.com/office/drawing/2014/main" id="{0E3D2A4B-7BAB-4831-84E8-9CEBD9265385}"/>
              </a:ext>
            </a:extLst>
          </p:cNvPr>
          <p:cNvSpPr/>
          <p:nvPr userDrawn="1"/>
        </p:nvSpPr>
        <p:spPr>
          <a:xfrm>
            <a:off x="9946" y="5763264"/>
            <a:ext cx="12191998" cy="821910"/>
          </a:xfrm>
          <a:prstGeom prst="rect">
            <a:avLst/>
          </a:prstGeom>
          <a:gradFill>
            <a:gsLst>
              <a:gs pos="100000">
                <a:srgbClr val="011B31">
                  <a:alpha val="70000"/>
                </a:srgbClr>
              </a:gs>
              <a:gs pos="0">
                <a:srgbClr val="011B31">
                  <a:alpha val="63000"/>
                </a:srgb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582292" y="2955925"/>
            <a:ext cx="7027416" cy="993643"/>
          </a:xfrm>
          <a:prstGeom prst="rect">
            <a:avLst/>
          </a:prstGeom>
        </p:spPr>
        <p:txBody>
          <a:bodyPr anchor="b">
            <a:noAutofit/>
          </a:bodyPr>
          <a:lstStyle>
            <a:lvl1pPr algn="ctr">
              <a:defRPr sz="4800" b="1">
                <a:solidFill>
                  <a:schemeClr val="bg1"/>
                </a:solidFill>
              </a:defRPr>
            </a:lvl1pPr>
          </a:lstStyle>
          <a:p>
            <a:r>
              <a:rPr lang="en-US" dirty="0"/>
              <a:t>Edit Thank you</a:t>
            </a:r>
          </a:p>
        </p:txBody>
      </p:sp>
      <p:sp>
        <p:nvSpPr>
          <p:cNvPr id="3" name="Subtitle 2"/>
          <p:cNvSpPr>
            <a:spLocks noGrp="1"/>
          </p:cNvSpPr>
          <p:nvPr>
            <p:ph type="subTitle" idx="1" hasCustomPrompt="1"/>
          </p:nvPr>
        </p:nvSpPr>
        <p:spPr>
          <a:xfrm>
            <a:off x="3055484" y="4565179"/>
            <a:ext cx="6081032" cy="809353"/>
          </a:xfrm>
          <a:prstGeom prst="rect">
            <a:avLst/>
          </a:prstGeom>
        </p:spPr>
        <p:txBody>
          <a:bodyPr anchor="t">
            <a:normAutofit/>
          </a:bodyPr>
          <a:lstStyle>
            <a:lvl1pPr marL="0" indent="0" algn="ctr">
              <a:lnSpc>
                <a:spcPct val="100000"/>
              </a:lnSpc>
              <a:buNone/>
              <a:defRPr sz="24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flipV="1">
            <a:off x="5596531" y="4276680"/>
            <a:ext cx="998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 name="Group 8">
            <a:extLst>
              <a:ext uri="{FF2B5EF4-FFF2-40B4-BE49-F238E27FC236}">
                <a16:creationId xmlns:a16="http://schemas.microsoft.com/office/drawing/2014/main" id="{8CE6EE72-432B-4534-91B7-E93CA01A2D4F}"/>
              </a:ext>
            </a:extLst>
          </p:cNvPr>
          <p:cNvGrpSpPr/>
          <p:nvPr userDrawn="1"/>
        </p:nvGrpSpPr>
        <p:grpSpPr>
          <a:xfrm>
            <a:off x="1996178" y="5927856"/>
            <a:ext cx="8199645" cy="558874"/>
            <a:chOff x="2159246" y="5927856"/>
            <a:chExt cx="8199645" cy="558874"/>
          </a:xfrm>
        </p:grpSpPr>
        <p:grpSp>
          <p:nvGrpSpPr>
            <p:cNvPr id="6" name="Group 5">
              <a:extLst>
                <a:ext uri="{FF2B5EF4-FFF2-40B4-BE49-F238E27FC236}">
                  <a16:creationId xmlns:a16="http://schemas.microsoft.com/office/drawing/2014/main" id="{1CFBDF35-8B72-408C-94E5-BC6C71EFCB81}"/>
                </a:ext>
              </a:extLst>
            </p:cNvPr>
            <p:cNvGrpSpPr/>
            <p:nvPr userDrawn="1"/>
          </p:nvGrpSpPr>
          <p:grpSpPr>
            <a:xfrm>
              <a:off x="2159246" y="5932732"/>
              <a:ext cx="4267057" cy="553998"/>
              <a:chOff x="405434" y="6111599"/>
              <a:chExt cx="4267057" cy="553998"/>
            </a:xfrm>
          </p:grpSpPr>
          <p:pic>
            <p:nvPicPr>
              <p:cNvPr id="67" name="Picture 9" descr="G:\PR\Current Clients\Horizon 2020\EU logo\eu_flag-2015.jpg">
                <a:extLst>
                  <a:ext uri="{FF2B5EF4-FFF2-40B4-BE49-F238E27FC236}">
                    <a16:creationId xmlns:a16="http://schemas.microsoft.com/office/drawing/2014/main" id="{BB131466-B79B-403B-B968-29CF68F38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5434" y="6155115"/>
                <a:ext cx="693195" cy="457214"/>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A563F602-971D-4809-8FAC-7F7705EF7AE0}"/>
                  </a:ext>
                </a:extLst>
              </p:cNvPr>
              <p:cNvSpPr/>
              <p:nvPr userDrawn="1"/>
            </p:nvSpPr>
            <p:spPr>
              <a:xfrm>
                <a:off x="1108577" y="6111599"/>
                <a:ext cx="3563914" cy="553998"/>
              </a:xfrm>
              <a:prstGeom prst="rect">
                <a:avLst/>
              </a:prstGeom>
            </p:spPr>
            <p:txBody>
              <a:bodyPr wrap="square">
                <a:spAutoFit/>
              </a:bodyPr>
              <a:lstStyle/>
              <a:p>
                <a:pPr algn="l"/>
                <a:r>
                  <a:rPr lang="en-US" sz="1000" dirty="0">
                    <a:solidFill>
                      <a:schemeClr val="bg1"/>
                    </a:solidFill>
                    <a:effectLst/>
                    <a:latin typeface="+mn-lt"/>
                    <a:ea typeface="Calibri" charset="0"/>
                    <a:cs typeface="Times New Roman" charset="0"/>
                  </a:rPr>
                  <a:t>This project </a:t>
                </a:r>
                <a:r>
                  <a:rPr lang="en-GB" sz="10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000" dirty="0">
                  <a:solidFill>
                    <a:schemeClr val="bg1"/>
                  </a:solidFill>
                  <a:latin typeface="+mn-lt"/>
                </a:endParaRPr>
              </a:p>
            </p:txBody>
          </p:sp>
        </p:grpSp>
        <p:sp>
          <p:nvSpPr>
            <p:cNvPr id="69" name="TextBox 68">
              <a:extLst>
                <a:ext uri="{FF2B5EF4-FFF2-40B4-BE49-F238E27FC236}">
                  <a16:creationId xmlns:a16="http://schemas.microsoft.com/office/drawing/2014/main" id="{7D1D2658-C98D-435B-AAE7-126C13AF4DC0}"/>
                </a:ext>
              </a:extLst>
            </p:cNvPr>
            <p:cNvSpPr txBox="1"/>
            <p:nvPr userDrawn="1"/>
          </p:nvSpPr>
          <p:spPr>
            <a:xfrm>
              <a:off x="6445493" y="5927856"/>
              <a:ext cx="3913398" cy="553998"/>
            </a:xfrm>
            <a:prstGeom prst="rect">
              <a:avLst/>
            </a:prstGeom>
            <a:noFill/>
          </p:spPr>
          <p:txBody>
            <a:bodyPr wrap="square" rtlCol="0">
              <a:spAutoFit/>
            </a:bodyPr>
            <a:lstStyle/>
            <a:p>
              <a:pPr algn="l"/>
              <a:r>
                <a:rPr lang="en-IE" sz="1000" b="0" dirty="0">
                  <a:solidFill>
                    <a:schemeClr val="accent2">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2">
                    <a:lumMod val="40000"/>
                    <a:lumOff val="60000"/>
                  </a:schemeClr>
                </a:solidFill>
                <a:latin typeface="+mn-lt"/>
              </a:endParaRPr>
            </a:p>
          </p:txBody>
        </p:sp>
      </p:grpSp>
      <p:pic>
        <p:nvPicPr>
          <p:cNvPr id="10" name="Graphic 9">
            <a:extLst>
              <a:ext uri="{FF2B5EF4-FFF2-40B4-BE49-F238E27FC236}">
                <a16:creationId xmlns:a16="http://schemas.microsoft.com/office/drawing/2014/main" id="{D57FB535-F06B-40EE-9EA2-E80F7E085CE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057525" y="1218509"/>
            <a:ext cx="6076950" cy="1028700"/>
          </a:xfrm>
          <a:prstGeom prst="rect">
            <a:avLst/>
          </a:prstGeom>
        </p:spPr>
      </p:pic>
    </p:spTree>
    <p:extLst>
      <p:ext uri="{BB962C8B-B14F-4D97-AF65-F5344CB8AC3E}">
        <p14:creationId xmlns:p14="http://schemas.microsoft.com/office/powerpoint/2010/main" val="163727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400"/>
            <a:ext cx="12191999" cy="6868800"/>
          </a:xfrm>
          <a:prstGeom prst="rect">
            <a:avLst/>
          </a:prstGeom>
        </p:spPr>
      </p:pic>
      <p:sp>
        <p:nvSpPr>
          <p:cNvPr id="8" name="Rectangle 7"/>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F2D07D9-3435-4D0D-8574-704A583C92A8}"/>
              </a:ext>
            </a:extLst>
          </p:cNvPr>
          <p:cNvSpPr/>
          <p:nvPr userDrawn="1"/>
        </p:nvSpPr>
        <p:spPr>
          <a:xfrm>
            <a:off x="-1" y="-11188"/>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0" y="5182054"/>
            <a:ext cx="12201945" cy="1520182"/>
          </a:xfrm>
          <a:prstGeom prst="rect">
            <a:avLst/>
          </a:prstGeom>
          <a:gradFill flip="none" rotWithShape="1">
            <a:gsLst>
              <a:gs pos="100000">
                <a:schemeClr val="accent6">
                  <a:alpha val="90000"/>
                </a:schemeClr>
              </a:gs>
              <a:gs pos="0">
                <a:schemeClr val="accent6">
                  <a:alpha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82292" y="836687"/>
            <a:ext cx="7027416" cy="1984372"/>
          </a:xfrm>
          <a:prstGeom prst="rect">
            <a:avLst/>
          </a:prstGeom>
        </p:spPr>
        <p:txBody>
          <a:bodyPr anchor="b">
            <a:noAutofit/>
          </a:bodyPr>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55484" y="3438099"/>
            <a:ext cx="6081032" cy="809353"/>
          </a:xfrm>
          <a:prstGeom prst="rect">
            <a:avLst/>
          </a:prstGeom>
        </p:spPr>
        <p:txBody>
          <a:bodyPr anchor="t">
            <a:normAutofit/>
          </a:bodyPr>
          <a:lstStyle>
            <a:lvl1pPr marL="0" indent="0" algn="ctr">
              <a:lnSpc>
                <a:spcPct val="100000"/>
              </a:lnSpc>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56" hasCustomPrompt="1"/>
          </p:nvPr>
        </p:nvSpPr>
        <p:spPr>
          <a:xfrm>
            <a:off x="4351338" y="4335620"/>
            <a:ext cx="3489325" cy="520700"/>
          </a:xfrm>
          <a:prstGeom prst="rect">
            <a:avLst/>
          </a:prstGeom>
        </p:spPr>
        <p:txBody>
          <a:bodyPr>
            <a:normAutofit/>
          </a:bodyPr>
          <a:lstStyle>
            <a:lvl1pPr marL="0" indent="0" algn="ctr">
              <a:buNone/>
              <a:defRPr sz="1800" i="1" baseline="0">
                <a:solidFill>
                  <a:schemeClr val="accent1">
                    <a:lumMod val="20000"/>
                    <a:lumOff val="80000"/>
                  </a:schemeClr>
                </a:solidFill>
              </a:defRPr>
            </a:lvl1pPr>
          </a:lstStyle>
          <a:p>
            <a:pPr lvl="0"/>
            <a:r>
              <a:rPr lang="en-US" dirty="0"/>
              <a:t>Insert presentation date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a:off x="4998717" y="3122713"/>
            <a:ext cx="219456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7" name="Group 116">
            <a:extLst>
              <a:ext uri="{FF2B5EF4-FFF2-40B4-BE49-F238E27FC236}">
                <a16:creationId xmlns:a16="http://schemas.microsoft.com/office/drawing/2014/main" id="{C636D3B1-4A25-4623-9520-B7FEE227D616}"/>
              </a:ext>
            </a:extLst>
          </p:cNvPr>
          <p:cNvGrpSpPr/>
          <p:nvPr userDrawn="1"/>
        </p:nvGrpSpPr>
        <p:grpSpPr>
          <a:xfrm>
            <a:off x="486267" y="5530859"/>
            <a:ext cx="5929376" cy="862483"/>
            <a:chOff x="486267" y="5831120"/>
            <a:chExt cx="5929376" cy="862483"/>
          </a:xfrm>
        </p:grpSpPr>
        <p:pic>
          <p:nvPicPr>
            <p:cNvPr id="118" name="Picture 9" descr="G:\PR\Current Clients\Horizon 2020\EU logo\eu_flag-2015.jpg">
              <a:extLst>
                <a:ext uri="{FF2B5EF4-FFF2-40B4-BE49-F238E27FC236}">
                  <a16:creationId xmlns:a16="http://schemas.microsoft.com/office/drawing/2014/main" id="{6D16D06F-7F9C-43F5-92D4-513D49E787A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9523" y="5838468"/>
              <a:ext cx="596900" cy="3937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61660EF0-2D9F-4BB9-952F-5B51BE84BE2C}"/>
                </a:ext>
              </a:extLst>
            </p:cNvPr>
            <p:cNvSpPr/>
            <p:nvPr userDrawn="1"/>
          </p:nvSpPr>
          <p:spPr>
            <a:xfrm>
              <a:off x="1274262" y="5831120"/>
              <a:ext cx="5141381" cy="430887"/>
            </a:xfrm>
            <a:prstGeom prst="rect">
              <a:avLst/>
            </a:prstGeom>
          </p:spPr>
          <p:txBody>
            <a:bodyPr wrap="square">
              <a:spAutoFit/>
            </a:bodyPr>
            <a:lstStyle/>
            <a:p>
              <a:pPr algn="l"/>
              <a:r>
                <a:rPr lang="en-US" sz="1100" dirty="0">
                  <a:solidFill>
                    <a:schemeClr val="bg1"/>
                  </a:solidFill>
                  <a:effectLst/>
                  <a:latin typeface="+mn-lt"/>
                  <a:ea typeface="Calibri" charset="0"/>
                  <a:cs typeface="Times New Roman" charset="0"/>
                </a:rPr>
                <a:t>This project </a:t>
              </a:r>
              <a:r>
                <a:rPr lang="en-GB" sz="1100" dirty="0">
                  <a:solidFill>
                    <a:schemeClr val="bg1"/>
                  </a:solidFill>
                  <a:effectLst/>
                  <a:latin typeface="+mn-lt"/>
                  <a:ea typeface="Calibri" charset="0"/>
                  <a:cs typeface="Times New Roman" charset="0"/>
                </a:rPr>
                <a:t>has received funding from the European Union’s Horizon 2020 research and innovation programme under Grant Agreement No. 958264</a:t>
              </a:r>
              <a:endParaRPr lang="en-US" sz="1100" dirty="0">
                <a:solidFill>
                  <a:schemeClr val="bg1"/>
                </a:solidFill>
                <a:latin typeface="+mn-lt"/>
              </a:endParaRPr>
            </a:p>
          </p:txBody>
        </p:sp>
        <p:sp>
          <p:nvSpPr>
            <p:cNvPr id="120" name="TextBox 119">
              <a:extLst>
                <a:ext uri="{FF2B5EF4-FFF2-40B4-BE49-F238E27FC236}">
                  <a16:creationId xmlns:a16="http://schemas.microsoft.com/office/drawing/2014/main" id="{3CA854D2-1449-43DF-9C64-3C42A846A9EB}"/>
                </a:ext>
              </a:extLst>
            </p:cNvPr>
            <p:cNvSpPr txBox="1"/>
            <p:nvPr userDrawn="1"/>
          </p:nvSpPr>
          <p:spPr>
            <a:xfrm>
              <a:off x="486267" y="6293493"/>
              <a:ext cx="5843413" cy="400110"/>
            </a:xfrm>
            <a:prstGeom prst="rect">
              <a:avLst/>
            </a:prstGeom>
            <a:noFill/>
          </p:spPr>
          <p:txBody>
            <a:bodyPr wrap="square" rtlCol="0">
              <a:spAutoFit/>
            </a:bodyPr>
            <a:lstStyle/>
            <a:p>
              <a:r>
                <a:rPr lang="en-IE" sz="1000" b="0" dirty="0">
                  <a:solidFill>
                    <a:schemeClr val="accent1">
                      <a:lumMod val="40000"/>
                      <a:lumOff val="60000"/>
                    </a:schemeClr>
                  </a:solidFill>
                  <a:effectLst/>
                  <a:latin typeface="+mn-lt"/>
                  <a:ea typeface="Times New Roman" panose="02020603050405020304" pitchFamily="18" charset="0"/>
                </a:rPr>
                <a:t>The material presented and views expressed here are the responsibility of the author(s) only. The EU Commission takes no responsibility for any use made of the information set out.</a:t>
              </a:r>
              <a:endParaRPr lang="en-IE" sz="1000" b="0" dirty="0">
                <a:solidFill>
                  <a:schemeClr val="accent1">
                    <a:lumMod val="40000"/>
                    <a:lumOff val="60000"/>
                  </a:schemeClr>
                </a:solidFill>
                <a:latin typeface="+mn-lt"/>
              </a:endParaRPr>
            </a:p>
          </p:txBody>
        </p:sp>
      </p:grpSp>
      <p:pic>
        <p:nvPicPr>
          <p:cNvPr id="5" name="Graphic 4">
            <a:extLst>
              <a:ext uri="{FF2B5EF4-FFF2-40B4-BE49-F238E27FC236}">
                <a16:creationId xmlns:a16="http://schemas.microsoft.com/office/drawing/2014/main" id="{A84776DA-BA98-4336-A6A3-67F473364E6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9362" y="5644062"/>
            <a:ext cx="3424555" cy="579705"/>
          </a:xfrm>
          <a:prstGeom prst="rect">
            <a:avLst/>
          </a:prstGeom>
        </p:spPr>
      </p:pic>
    </p:spTree>
    <p:extLst>
      <p:ext uri="{BB962C8B-B14F-4D97-AF65-F5344CB8AC3E}">
        <p14:creationId xmlns:p14="http://schemas.microsoft.com/office/powerpoint/2010/main" val="273651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4"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49325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750" y="0"/>
            <a:ext cx="12168497"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95767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3"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316124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3"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9947" y="0"/>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12571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33EDE4-6935-4ACB-BE3B-80276B171B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47" y="0"/>
            <a:ext cx="12172103" cy="6846808"/>
          </a:xfrm>
          <a:prstGeom prst="rect">
            <a:avLst/>
          </a:prstGeom>
        </p:spPr>
      </p:pic>
      <p:sp>
        <p:nvSpPr>
          <p:cNvPr id="20" name="Rectangle 19">
            <a:extLst>
              <a:ext uri="{FF2B5EF4-FFF2-40B4-BE49-F238E27FC236}">
                <a16:creationId xmlns:a16="http://schemas.microsoft.com/office/drawing/2014/main" id="{E66CA2F2-E3EC-4616-ABB2-09F30154F42F}"/>
              </a:ext>
            </a:extLst>
          </p:cNvPr>
          <p:cNvSpPr/>
          <p:nvPr userDrawn="1"/>
        </p:nvSpPr>
        <p:spPr>
          <a:xfrm>
            <a:off x="1" y="-5594"/>
            <a:ext cx="12191999" cy="6869188"/>
          </a:xfrm>
          <a:prstGeom prst="rect">
            <a:avLst/>
          </a:prstGeom>
          <a:gradFill>
            <a:gsLst>
              <a:gs pos="0">
                <a:schemeClr val="accent1">
                  <a:alpha val="60000"/>
                </a:schemeClr>
              </a:gs>
              <a:gs pos="100000">
                <a:schemeClr val="accent2">
                  <a:alpha val="60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9572605-37C1-4998-A4A9-CA7D84BC4CDC}"/>
              </a:ext>
            </a:extLst>
          </p:cNvPr>
          <p:cNvSpPr/>
          <p:nvPr userDrawn="1"/>
        </p:nvSpPr>
        <p:spPr>
          <a:xfrm>
            <a:off x="1" y="-5594"/>
            <a:ext cx="12191999" cy="6869188"/>
          </a:xfrm>
          <a:prstGeom prst="rect">
            <a:avLst/>
          </a:prstGeom>
          <a:solidFill>
            <a:schemeClr val="accent6">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0E3D2A4B-7BAB-4831-84E8-9CEBD9265385}"/>
              </a:ext>
            </a:extLst>
          </p:cNvPr>
          <p:cNvSpPr/>
          <p:nvPr userDrawn="1"/>
        </p:nvSpPr>
        <p:spPr>
          <a:xfrm>
            <a:off x="11054080" y="0"/>
            <a:ext cx="1137918" cy="6857998"/>
          </a:xfrm>
          <a:prstGeom prst="rect">
            <a:avLst/>
          </a:prstGeom>
          <a:gradFill>
            <a:gsLst>
              <a:gs pos="100000">
                <a:schemeClr val="accent6">
                  <a:alpha val="70000"/>
                </a:schemeClr>
              </a:gs>
              <a:gs pos="0">
                <a:schemeClr val="accent3">
                  <a:alpha val="7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838199" y="1719414"/>
            <a:ext cx="8643151" cy="1815009"/>
          </a:xfrm>
          <a:prstGeom prst="rect">
            <a:avLst/>
          </a:prstGeom>
        </p:spPr>
        <p:txBody>
          <a:bodyPr anchor="ctr">
            <a:noAutofit/>
          </a:bodyPr>
          <a:lstStyle>
            <a:lvl1pPr algn="l">
              <a:defRPr sz="5400" b="1">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838200" y="3552179"/>
            <a:ext cx="6081032" cy="809353"/>
          </a:xfrm>
          <a:prstGeom prst="rect">
            <a:avLst/>
          </a:prstGeom>
        </p:spPr>
        <p:txBody>
          <a:bodyPr anchor="t">
            <a:normAutofit/>
          </a:bodyPr>
          <a:lstStyle>
            <a:lvl1pPr marL="0" indent="0" algn="l">
              <a:lnSpc>
                <a:spcPct val="100000"/>
              </a:lnSpc>
              <a:buNone/>
              <a:defRPr sz="2000" i="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D591820D-B66D-413E-8CBE-044FE1161E54}"/>
              </a:ext>
            </a:extLst>
          </p:cNvPr>
          <p:cNvSpPr/>
          <p:nvPr userDrawn="1"/>
        </p:nvSpPr>
        <p:spPr>
          <a:xfrm rot="5400000" flipV="1">
            <a:off x="346792" y="2602300"/>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Graphic 18">
            <a:extLst>
              <a:ext uri="{FF2B5EF4-FFF2-40B4-BE49-F238E27FC236}">
                <a16:creationId xmlns:a16="http://schemas.microsoft.com/office/drawing/2014/main" id="{B7B50FBE-596B-4A5E-99B4-1006F61264F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502504" y="5218372"/>
            <a:ext cx="2241071" cy="379366"/>
          </a:xfrm>
          <a:prstGeom prst="rect">
            <a:avLst/>
          </a:prstGeom>
        </p:spPr>
      </p:pic>
    </p:spTree>
    <p:extLst>
      <p:ext uri="{BB962C8B-B14F-4D97-AF65-F5344CB8AC3E}">
        <p14:creationId xmlns:p14="http://schemas.microsoft.com/office/powerpoint/2010/main" val="33963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3802-FF65-48D1-8598-049D871CDC55}"/>
              </a:ext>
            </a:extLst>
          </p:cNvPr>
          <p:cNvSpPr>
            <a:spLocks noGrp="1"/>
          </p:cNvSpPr>
          <p:nvPr>
            <p:ph type="title"/>
          </p:nvPr>
        </p:nvSpPr>
        <p:spPr>
          <a:xfrm>
            <a:off x="447582" y="335378"/>
            <a:ext cx="10515600" cy="691318"/>
          </a:xfrm>
          <a:prstGeom prst="rect">
            <a:avLst/>
          </a:prstGeom>
        </p:spPr>
        <p:txBody>
          <a:bodyPr>
            <a:normAutofit/>
          </a:bodyPr>
          <a:lstStyle>
            <a:lvl1pPr>
              <a:defRPr sz="2800" b="1">
                <a:solidFill>
                  <a:schemeClr val="accent1"/>
                </a:solidFill>
              </a:defRPr>
            </a:lvl1p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6200263D-27F1-4634-86B9-A6804665C8F7}"/>
              </a:ext>
            </a:extLst>
          </p:cNvPr>
          <p:cNvSpPr>
            <a:spLocks noGrp="1"/>
          </p:cNvSpPr>
          <p:nvPr>
            <p:ph idx="1"/>
          </p:nvPr>
        </p:nvSpPr>
        <p:spPr>
          <a:xfrm>
            <a:off x="323296" y="1337353"/>
            <a:ext cx="11501760" cy="4708340"/>
          </a:xfrm>
          <a:prstGeom prst="rect">
            <a:avLst/>
          </a:prstGeom>
        </p:spPr>
        <p:txBody>
          <a:bodyPr>
            <a:normAutofit/>
          </a:bodyPr>
          <a:lstStyle>
            <a:lvl1pPr>
              <a:lnSpc>
                <a:spcPts val="2400"/>
              </a:lnSpc>
              <a:spcBef>
                <a:spcPts val="600"/>
              </a:spcBef>
              <a:buClr>
                <a:schemeClr val="accent2"/>
              </a:buClr>
              <a:buFont typeface="Lato" panose="020B0604020202020204" charset="0"/>
              <a:buChar char="›"/>
              <a:defRPr sz="1800">
                <a:solidFill>
                  <a:schemeClr val="accent3"/>
                </a:solidFill>
              </a:defRPr>
            </a:lvl1pPr>
            <a:lvl2pPr>
              <a:lnSpc>
                <a:spcPts val="2400"/>
              </a:lnSpc>
              <a:spcBef>
                <a:spcPts val="600"/>
              </a:spcBef>
              <a:buClr>
                <a:schemeClr val="accent2"/>
              </a:buClr>
              <a:buFont typeface="Lato" panose="020B0604020202020204" charset="0"/>
              <a:buChar char="›"/>
              <a:defRPr sz="1600">
                <a:solidFill>
                  <a:schemeClr val="accent3"/>
                </a:solidFill>
              </a:defRPr>
            </a:lvl2pPr>
            <a:lvl3pPr>
              <a:lnSpc>
                <a:spcPts val="2400"/>
              </a:lnSpc>
              <a:spcBef>
                <a:spcPts val="600"/>
              </a:spcBef>
              <a:buClr>
                <a:schemeClr val="accent2"/>
              </a:buClr>
              <a:buFont typeface="Lato" panose="020B0604020202020204" charset="0"/>
              <a:buChar char="›"/>
              <a:defRPr sz="1400">
                <a:solidFill>
                  <a:schemeClr val="accent3"/>
                </a:solidFill>
              </a:defRPr>
            </a:lvl3pPr>
            <a:lvl4pPr>
              <a:lnSpc>
                <a:spcPts val="2400"/>
              </a:lnSpc>
              <a:spcBef>
                <a:spcPts val="600"/>
              </a:spcBef>
              <a:buClr>
                <a:schemeClr val="accent2"/>
              </a:buClr>
              <a:buFont typeface="Lato" panose="020B0604020202020204" charset="0"/>
              <a:buChar char="›"/>
              <a:defRPr sz="1200">
                <a:solidFill>
                  <a:schemeClr val="accent3"/>
                </a:solidFill>
              </a:defRPr>
            </a:lvl4pPr>
            <a:lvl5pPr>
              <a:lnSpc>
                <a:spcPts val="2400"/>
              </a:lnSpc>
              <a:spcBef>
                <a:spcPts val="600"/>
              </a:spcBef>
              <a:buClr>
                <a:schemeClr val="accent2"/>
              </a:buClr>
              <a:buFont typeface="Lato" panose="020B0604020202020204" charset="0"/>
              <a:buChar char="›"/>
              <a:defRPr sz="12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6" name="Slide Number Placeholder 5">
            <a:extLst>
              <a:ext uri="{FF2B5EF4-FFF2-40B4-BE49-F238E27FC236}">
                <a16:creationId xmlns:a16="http://schemas.microsoft.com/office/drawing/2014/main" id="{E3BC2AEE-7D08-45CA-86E4-A35F9E509020}"/>
              </a:ext>
            </a:extLst>
          </p:cNvPr>
          <p:cNvSpPr>
            <a:spLocks noGrp="1"/>
          </p:cNvSpPr>
          <p:nvPr>
            <p:ph type="sldNum" sz="quarter" idx="12"/>
          </p:nvPr>
        </p:nvSpPr>
        <p:spPr>
          <a:xfrm>
            <a:off x="314418" y="6245055"/>
            <a:ext cx="2743200" cy="365125"/>
          </a:xfrm>
          <a:prstGeom prst="rect">
            <a:avLst/>
          </a:prstGeom>
        </p:spPr>
        <p:txBody>
          <a:bodyPr/>
          <a:lstStyle>
            <a:lvl1pPr algn="l">
              <a:defRPr sz="1400" b="1">
                <a:solidFill>
                  <a:schemeClr val="accent2"/>
                </a:solidFill>
              </a:defRPr>
            </a:lvl1pPr>
          </a:lstStyle>
          <a:p>
            <a:pPr algn="l"/>
            <a:fld id="{CE60A950-A652-4A2E-94A4-23751B04ECA5}" type="slidenum">
              <a:rPr lang="en-IE" smtClean="0"/>
              <a:pPr/>
              <a:t>‹#›</a:t>
            </a:fld>
            <a:endParaRPr lang="en-IE"/>
          </a:p>
        </p:txBody>
      </p:sp>
      <p:pic>
        <p:nvPicPr>
          <p:cNvPr id="7" name="Graphic 6">
            <a:extLst>
              <a:ext uri="{FF2B5EF4-FFF2-40B4-BE49-F238E27FC236}">
                <a16:creationId xmlns:a16="http://schemas.microsoft.com/office/drawing/2014/main" id="{B40800F7-2CF5-411D-BD29-8C0780562D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06975" y="6289812"/>
            <a:ext cx="1518081" cy="256978"/>
          </a:xfrm>
          <a:prstGeom prst="rect">
            <a:avLst/>
          </a:prstGeom>
        </p:spPr>
      </p:pic>
      <p:sp>
        <p:nvSpPr>
          <p:cNvPr id="8" name="Rectangle 7">
            <a:extLst>
              <a:ext uri="{FF2B5EF4-FFF2-40B4-BE49-F238E27FC236}">
                <a16:creationId xmlns:a16="http://schemas.microsoft.com/office/drawing/2014/main" id="{A398899E-67A7-4D90-91B2-32EEEEF6139D}"/>
              </a:ext>
            </a:extLst>
          </p:cNvPr>
          <p:cNvSpPr/>
          <p:nvPr userDrawn="1"/>
        </p:nvSpPr>
        <p:spPr>
          <a:xfrm rot="5400000" flipV="1">
            <a:off x="6999" y="661161"/>
            <a:ext cx="681832" cy="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9296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5738F-349D-4D4A-9129-15A164907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68707B8-CB69-4D6C-8834-5D553FF39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3AAEC9E-CE11-44D6-9F51-22B27B62E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C6086-5B07-4F85-9218-F86B83395EC6}" type="datetime1">
              <a:rPr lang="en-IE" smtClean="0"/>
              <a:t>10/08/2022</a:t>
            </a:fld>
            <a:endParaRPr lang="en-IE"/>
          </a:p>
        </p:txBody>
      </p:sp>
      <p:sp>
        <p:nvSpPr>
          <p:cNvPr id="5" name="Footer Placeholder 4">
            <a:extLst>
              <a:ext uri="{FF2B5EF4-FFF2-40B4-BE49-F238E27FC236}">
                <a16:creationId xmlns:a16="http://schemas.microsoft.com/office/drawing/2014/main" id="{21D98AD9-923A-45F8-A0D9-55FA5054F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13B0333-D4E8-4EFF-A87F-0E9451956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0A950-A652-4A2E-94A4-23751B04ECA5}" type="slidenum">
              <a:rPr lang="en-IE" smtClean="0"/>
              <a:t>‹#›</a:t>
            </a:fld>
            <a:endParaRPr lang="en-IE"/>
          </a:p>
        </p:txBody>
      </p:sp>
    </p:spTree>
    <p:extLst>
      <p:ext uri="{BB962C8B-B14F-4D97-AF65-F5344CB8AC3E}">
        <p14:creationId xmlns:p14="http://schemas.microsoft.com/office/powerpoint/2010/main" val="1007172070"/>
      </p:ext>
    </p:extLst>
  </p:cSld>
  <p:clrMap bg1="lt1" tx1="dk1" bg2="lt2" tx2="dk2" accent1="accent1" accent2="accent2" accent3="accent3" accent4="accent4" accent5="accent5" accent6="accent6" hlink="hlink" folHlink="folHlink"/>
  <p:sldLayoutIdLst>
    <p:sldLayoutId id="2147483671" r:id="rId1"/>
    <p:sldLayoutId id="2147483685" r:id="rId2"/>
    <p:sldLayoutId id="2147483686" r:id="rId3"/>
    <p:sldLayoutId id="2147483674" r:id="rId4"/>
    <p:sldLayoutId id="2147483681" r:id="rId5"/>
    <p:sldLayoutId id="2147483682" r:id="rId6"/>
    <p:sldLayoutId id="2147483683" r:id="rId7"/>
    <p:sldLayoutId id="2147483684" r:id="rId8"/>
    <p:sldLayoutId id="2147483650" r:id="rId9"/>
    <p:sldLayoutId id="2147483687" r:id="rId10"/>
    <p:sldLayoutId id="2147483655" r:id="rId11"/>
    <p:sldLayoutId id="2147483652" r:id="rId12"/>
    <p:sldLayoutId id="2147483667" r:id="rId13"/>
    <p:sldLayoutId id="2147483669" r:id="rId14"/>
    <p:sldLayoutId id="2147483668" r:id="rId15"/>
    <p:sldLayoutId id="2147483676" r:id="rId16"/>
    <p:sldLayoutId id="2147483664" r:id="rId17"/>
    <p:sldLayoutId id="2147483666" r:id="rId18"/>
    <p:sldLayoutId id="2147483662" r:id="rId19"/>
    <p:sldLayoutId id="2147483680" r:id="rId20"/>
    <p:sldLayoutId id="2147483665" r:id="rId21"/>
    <p:sldLayoutId id="2147483677" r:id="rId22"/>
    <p:sldLayoutId id="2147483688"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6.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9.sv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image" Target="../media/image7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3.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75.png"/><Relationship Id="rId5"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79.png"/><Relationship Id="rId5" Type="http://schemas.microsoft.com/office/2007/relationships/hdphoto" Target="../media/hdphoto3.wdp"/><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hyperlink" Target="https://optimai.eu/deliverables/"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705D-4FE1-4F6E-BA8E-259E2DE1A7F3}"/>
              </a:ext>
            </a:extLst>
          </p:cNvPr>
          <p:cNvSpPr>
            <a:spLocks noGrp="1"/>
          </p:cNvSpPr>
          <p:nvPr>
            <p:ph type="ctrTitle"/>
          </p:nvPr>
        </p:nvSpPr>
        <p:spPr>
          <a:xfrm>
            <a:off x="592854" y="812183"/>
            <a:ext cx="10880654" cy="1984372"/>
          </a:xfrm>
        </p:spPr>
        <p:txBody>
          <a:bodyPr/>
          <a:lstStyle/>
          <a:p>
            <a:r>
              <a:rPr lang="en-GB" dirty="0"/>
              <a:t>Worker-focused legal aspects of the pilots</a:t>
            </a:r>
            <a:endParaRPr lang="en-IE" dirty="0"/>
          </a:p>
        </p:txBody>
      </p:sp>
      <p:sp>
        <p:nvSpPr>
          <p:cNvPr id="5" name="AutoShape 2" descr="Trilateral Research Ethical AI">
            <a:extLst>
              <a:ext uri="{FF2B5EF4-FFF2-40B4-BE49-F238E27FC236}">
                <a16:creationId xmlns:a16="http://schemas.microsoft.com/office/drawing/2014/main" id="{669E3163-7946-A672-C311-5DB2800A543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Trilateral Research Ethical AI">
            <a:extLst>
              <a:ext uri="{FF2B5EF4-FFF2-40B4-BE49-F238E27FC236}">
                <a16:creationId xmlns:a16="http://schemas.microsoft.com/office/drawing/2014/main" id="{7DB4FB5B-D9E4-07DF-4E53-F40017AAE9F7}"/>
              </a:ext>
            </a:extLst>
          </p:cNvPr>
          <p:cNvSpPr>
            <a:spLocks noChangeAspect="1" noChangeArrowheads="1"/>
          </p:cNvSpPr>
          <p:nvPr/>
        </p:nvSpPr>
        <p:spPr bwMode="auto">
          <a:xfrm>
            <a:off x="4580626" y="3429000"/>
            <a:ext cx="1820174" cy="18201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AutoShape 6" descr="Trilateral Research Ethical AI">
            <a:extLst>
              <a:ext uri="{FF2B5EF4-FFF2-40B4-BE49-F238E27FC236}">
                <a16:creationId xmlns:a16="http://schemas.microsoft.com/office/drawing/2014/main" id="{CD22D220-6C1D-7651-F232-B4B42C4C4D6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9" name="Picture 8" descr="Text&#10;&#10;Description automatically generated">
            <a:extLst>
              <a:ext uri="{FF2B5EF4-FFF2-40B4-BE49-F238E27FC236}">
                <a16:creationId xmlns:a16="http://schemas.microsoft.com/office/drawing/2014/main" id="{D4D15C33-D445-EF48-5F06-51633288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703" y="3482969"/>
            <a:ext cx="2739394" cy="1321637"/>
          </a:xfrm>
          <a:prstGeom prst="rect">
            <a:avLst/>
          </a:prstGeom>
        </p:spPr>
      </p:pic>
    </p:spTree>
    <p:extLst>
      <p:ext uri="{BB962C8B-B14F-4D97-AF65-F5344CB8AC3E}">
        <p14:creationId xmlns:p14="http://schemas.microsoft.com/office/powerpoint/2010/main" val="352000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a:xfrm>
            <a:off x="438346" y="309978"/>
            <a:ext cx="10515600" cy="691318"/>
          </a:xfrm>
        </p:spPr>
        <p:txBody>
          <a:bodyPr/>
          <a:lstStyle/>
          <a:p>
            <a:r>
              <a:rPr lang="en-IE" dirty="0"/>
              <a:t>Discrimination</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10</a:t>
            </a:fld>
            <a:endParaRPr lang="en-IE" dirty="0"/>
          </a:p>
        </p:txBody>
      </p:sp>
      <p:pic>
        <p:nvPicPr>
          <p:cNvPr id="6" name="Picture 5">
            <a:extLst>
              <a:ext uri="{FF2B5EF4-FFF2-40B4-BE49-F238E27FC236}">
                <a16:creationId xmlns:a16="http://schemas.microsoft.com/office/drawing/2014/main" id="{AB021B8A-DE9E-A40A-76AC-F7A4CEFAE115}"/>
              </a:ext>
            </a:extLst>
          </p:cNvPr>
          <p:cNvPicPr>
            <a:picLocks noChangeAspect="1"/>
          </p:cNvPicPr>
          <p:nvPr/>
        </p:nvPicPr>
        <p:blipFill>
          <a:blip r:embed="rId3">
            <a:duotone>
              <a:prstClr val="black"/>
              <a:srgbClr val="FFFF00">
                <a:tint val="45000"/>
                <a:satMod val="400000"/>
              </a:srgbClr>
            </a:duotone>
          </a:blip>
          <a:stretch>
            <a:fillRect/>
          </a:stretch>
        </p:blipFill>
        <p:spPr>
          <a:xfrm>
            <a:off x="7926129" y="2166658"/>
            <a:ext cx="2524683" cy="2524683"/>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04CB168B-49A9-2390-D7EE-383BFC306DE3}"/>
              </a:ext>
            </a:extLst>
          </p:cNvPr>
          <p:cNvPicPr>
            <a:picLocks noChangeAspect="1"/>
          </p:cNvPicPr>
          <p:nvPr/>
        </p:nvPicPr>
        <p:blipFill>
          <a:blip r:embed="rId4"/>
          <a:stretch>
            <a:fillRect/>
          </a:stretch>
        </p:blipFill>
        <p:spPr>
          <a:xfrm rot="2672097">
            <a:off x="1460131" y="1684730"/>
            <a:ext cx="3194975" cy="3194975"/>
          </a:xfrm>
          <a:prstGeom prst="rect">
            <a:avLst/>
          </a:prstGeom>
          <a:effectLst>
            <a:outerShdw blurRad="50800" dist="38100" dir="5400000" algn="t" rotWithShape="0">
              <a:prstClr val="black">
                <a:alpha val="40000"/>
              </a:prstClr>
            </a:outerShdw>
          </a:effectLst>
        </p:spPr>
      </p:pic>
      <p:sp>
        <p:nvSpPr>
          <p:cNvPr id="16" name="Content Placeholder 2">
            <a:extLst>
              <a:ext uri="{FF2B5EF4-FFF2-40B4-BE49-F238E27FC236}">
                <a16:creationId xmlns:a16="http://schemas.microsoft.com/office/drawing/2014/main" id="{83D15456-C08C-B2ED-0C06-CE7905D3B2A8}"/>
              </a:ext>
            </a:extLst>
          </p:cNvPr>
          <p:cNvSpPr txBox="1">
            <a:spLocks/>
          </p:cNvSpPr>
          <p:nvPr/>
        </p:nvSpPr>
        <p:spPr>
          <a:xfrm>
            <a:off x="2683469" y="5227080"/>
            <a:ext cx="1586607" cy="628502"/>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3200" b="1" i="1" dirty="0">
                <a:solidFill>
                  <a:schemeClr val="accent2"/>
                </a:solidFill>
                <a:ea typeface="Calibri" panose="020F0502020204030204" pitchFamily="34" charset="0"/>
                <a:cs typeface="Times New Roman" panose="02020603050405020304" pitchFamily="18" charset="0"/>
              </a:rPr>
              <a:t>Direct</a:t>
            </a:r>
            <a:endParaRPr lang="en-IE" sz="3200" b="1" i="1" dirty="0">
              <a:solidFill>
                <a:schemeClr val="accent2"/>
              </a:solidFill>
            </a:endParaRPr>
          </a:p>
        </p:txBody>
      </p:sp>
      <p:sp>
        <p:nvSpPr>
          <p:cNvPr id="17" name="Content Placeholder 2">
            <a:extLst>
              <a:ext uri="{FF2B5EF4-FFF2-40B4-BE49-F238E27FC236}">
                <a16:creationId xmlns:a16="http://schemas.microsoft.com/office/drawing/2014/main" id="{FEF8C9DB-B0B4-1FB4-EED9-9BA12F21EA94}"/>
              </a:ext>
            </a:extLst>
          </p:cNvPr>
          <p:cNvSpPr txBox="1">
            <a:spLocks/>
          </p:cNvSpPr>
          <p:nvPr/>
        </p:nvSpPr>
        <p:spPr>
          <a:xfrm>
            <a:off x="8494798" y="5417190"/>
            <a:ext cx="1586607" cy="628502"/>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3200" b="1" i="1" dirty="0">
                <a:solidFill>
                  <a:schemeClr val="accent2"/>
                </a:solidFill>
                <a:ea typeface="Calibri" panose="020F0502020204030204" pitchFamily="34" charset="0"/>
                <a:cs typeface="Times New Roman" panose="02020603050405020304" pitchFamily="18" charset="0"/>
              </a:rPr>
              <a:t>Indirect</a:t>
            </a:r>
            <a:endParaRPr lang="en-IE" sz="3200" b="1" i="1" dirty="0">
              <a:solidFill>
                <a:schemeClr val="accent2"/>
              </a:solidFill>
            </a:endParaRPr>
          </a:p>
        </p:txBody>
      </p:sp>
      <p:sp>
        <p:nvSpPr>
          <p:cNvPr id="9" name="Content Placeholder 2">
            <a:extLst>
              <a:ext uri="{FF2B5EF4-FFF2-40B4-BE49-F238E27FC236}">
                <a16:creationId xmlns:a16="http://schemas.microsoft.com/office/drawing/2014/main" id="{06DAF344-D896-0162-663D-CE04100AE9A4}"/>
              </a:ext>
            </a:extLst>
          </p:cNvPr>
          <p:cNvSpPr txBox="1">
            <a:spLocks/>
          </p:cNvSpPr>
          <p:nvPr/>
        </p:nvSpPr>
        <p:spPr>
          <a:xfrm>
            <a:off x="314418" y="1284878"/>
            <a:ext cx="11501760" cy="628502"/>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IE" dirty="0">
                <a:ea typeface="Calibri" panose="020F0502020204030204" pitchFamily="34" charset="0"/>
                <a:cs typeface="Times New Roman" panose="02020603050405020304" pitchFamily="18" charset="0"/>
              </a:rPr>
              <a:t>D</a:t>
            </a:r>
            <a:r>
              <a:rPr lang="en-IE" sz="1800" dirty="0">
                <a:effectLst/>
                <a:ea typeface="Calibri" panose="020F0502020204030204" pitchFamily="34" charset="0"/>
                <a:cs typeface="Times New Roman" panose="02020603050405020304" pitchFamily="18" charset="0"/>
              </a:rPr>
              <a:t>iscrimination can be both direct, and indirect.</a:t>
            </a:r>
          </a:p>
        </p:txBody>
      </p:sp>
    </p:spTree>
    <p:extLst>
      <p:ext uri="{BB962C8B-B14F-4D97-AF65-F5344CB8AC3E}">
        <p14:creationId xmlns:p14="http://schemas.microsoft.com/office/powerpoint/2010/main" val="32454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a:xfrm>
            <a:off x="438346" y="309978"/>
            <a:ext cx="10515600" cy="691318"/>
          </a:xfrm>
        </p:spPr>
        <p:txBody>
          <a:bodyPr/>
          <a:lstStyle/>
          <a:p>
            <a:r>
              <a:rPr lang="en-IE" dirty="0"/>
              <a:t>Direct Discrimination</a:t>
            </a:r>
          </a:p>
        </p:txBody>
      </p:sp>
      <p:sp>
        <p:nvSpPr>
          <p:cNvPr id="3" name="Content Placeholder 2">
            <a:extLst>
              <a:ext uri="{FF2B5EF4-FFF2-40B4-BE49-F238E27FC236}">
                <a16:creationId xmlns:a16="http://schemas.microsoft.com/office/drawing/2014/main" id="{2113C974-8B23-4658-B298-8C86B6ECCBEF}"/>
              </a:ext>
            </a:extLst>
          </p:cNvPr>
          <p:cNvSpPr>
            <a:spLocks noGrp="1"/>
          </p:cNvSpPr>
          <p:nvPr>
            <p:ph idx="1"/>
          </p:nvPr>
        </p:nvSpPr>
        <p:spPr>
          <a:xfrm>
            <a:off x="438346" y="1292399"/>
            <a:ext cx="5186078" cy="762883"/>
          </a:xfrm>
        </p:spPr>
        <p:txBody>
          <a:bodyPr>
            <a:normAutofit/>
          </a:bodyPr>
          <a:lstStyle/>
          <a:p>
            <a:pPr marL="0" indent="0">
              <a:buNone/>
            </a:pPr>
            <a:r>
              <a:rPr lang="en-IE" sz="1800" dirty="0">
                <a:effectLst/>
                <a:ea typeface="Calibri" panose="020F0502020204030204" pitchFamily="34" charset="0"/>
                <a:cs typeface="Times New Roman" panose="02020603050405020304" pitchFamily="18" charset="0"/>
              </a:rPr>
              <a:t>In UK law, </a:t>
            </a:r>
            <a:r>
              <a:rPr lang="en-IE" sz="1800" b="1" dirty="0">
                <a:effectLst/>
                <a:ea typeface="Calibri" panose="020F0502020204030204" pitchFamily="34" charset="0"/>
                <a:cs typeface="Times New Roman" panose="02020603050405020304" pitchFamily="18" charset="0"/>
              </a:rPr>
              <a:t>direct discrimination </a:t>
            </a:r>
            <a:r>
              <a:rPr lang="en-IE" sz="1800" dirty="0">
                <a:effectLst/>
                <a:ea typeface="Calibri" panose="020F0502020204030204" pitchFamily="34" charset="0"/>
                <a:cs typeface="Times New Roman" panose="02020603050405020304" pitchFamily="18" charset="0"/>
              </a:rPr>
              <a:t>is defined as occurring where:</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11</a:t>
            </a:fld>
            <a:endParaRPr lang="en-IE" dirty="0"/>
          </a:p>
        </p:txBody>
      </p:sp>
      <p:pic>
        <p:nvPicPr>
          <p:cNvPr id="8" name="Picture 7">
            <a:extLst>
              <a:ext uri="{FF2B5EF4-FFF2-40B4-BE49-F238E27FC236}">
                <a16:creationId xmlns:a16="http://schemas.microsoft.com/office/drawing/2014/main" id="{04CB168B-49A9-2390-D7EE-383BFC306DE3}"/>
              </a:ext>
            </a:extLst>
          </p:cNvPr>
          <p:cNvPicPr>
            <a:picLocks noChangeAspect="1"/>
          </p:cNvPicPr>
          <p:nvPr/>
        </p:nvPicPr>
        <p:blipFill>
          <a:blip r:embed="rId3"/>
          <a:stretch>
            <a:fillRect/>
          </a:stretch>
        </p:blipFill>
        <p:spPr>
          <a:xfrm rot="2672097">
            <a:off x="8496693" y="708889"/>
            <a:ext cx="1556048" cy="1556048"/>
          </a:xfrm>
          <a:prstGeom prst="rect">
            <a:avLst/>
          </a:prstGeom>
          <a:effectLst/>
        </p:spPr>
      </p:pic>
      <p:sp>
        <p:nvSpPr>
          <p:cNvPr id="10" name="Content Placeholder 2">
            <a:extLst>
              <a:ext uri="{FF2B5EF4-FFF2-40B4-BE49-F238E27FC236}">
                <a16:creationId xmlns:a16="http://schemas.microsoft.com/office/drawing/2014/main" id="{68FFD840-F245-A2DC-F375-FD5648559263}"/>
              </a:ext>
            </a:extLst>
          </p:cNvPr>
          <p:cNvSpPr txBox="1">
            <a:spLocks/>
          </p:cNvSpPr>
          <p:nvPr/>
        </p:nvSpPr>
        <p:spPr>
          <a:xfrm>
            <a:off x="699393" y="2800498"/>
            <a:ext cx="5942899" cy="3627119"/>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3200" b="1" i="1" dirty="0">
                <a:solidFill>
                  <a:schemeClr val="accent2"/>
                </a:solidFill>
                <a:ea typeface="Calibri" panose="020F0502020204030204" pitchFamily="34" charset="0"/>
                <a:cs typeface="Times New Roman" panose="02020603050405020304" pitchFamily="18" charset="0"/>
              </a:rPr>
              <a:t>“[a] person (A) discriminates against another (B) if, because of a protected characteristic, A treats B less favourably than A treats or would treat others.”</a:t>
            </a:r>
            <a:endParaRPr lang="en-IE" sz="3200" b="1" i="1" dirty="0">
              <a:solidFill>
                <a:schemeClr val="accent2"/>
              </a:solidFill>
            </a:endParaRPr>
          </a:p>
        </p:txBody>
      </p:sp>
      <p:pic>
        <p:nvPicPr>
          <p:cNvPr id="14" name="Picture 13">
            <a:extLst>
              <a:ext uri="{FF2B5EF4-FFF2-40B4-BE49-F238E27FC236}">
                <a16:creationId xmlns:a16="http://schemas.microsoft.com/office/drawing/2014/main" id="{226181BF-472E-933A-AC49-5BF586C5657A}"/>
              </a:ext>
            </a:extLst>
          </p:cNvPr>
          <p:cNvPicPr>
            <a:picLocks noChangeAspect="1"/>
          </p:cNvPicPr>
          <p:nvPr/>
        </p:nvPicPr>
        <p:blipFill>
          <a:blip r:embed="rId4"/>
          <a:stretch>
            <a:fillRect/>
          </a:stretch>
        </p:blipFill>
        <p:spPr>
          <a:xfrm flipH="1">
            <a:off x="6818663" y="3547326"/>
            <a:ext cx="2456054" cy="2456054"/>
          </a:xfrm>
          <a:prstGeom prst="rect">
            <a:avLst/>
          </a:prstGeom>
          <a:effectLst/>
        </p:spPr>
      </p:pic>
      <p:pic>
        <p:nvPicPr>
          <p:cNvPr id="16" name="Picture 15">
            <a:extLst>
              <a:ext uri="{FF2B5EF4-FFF2-40B4-BE49-F238E27FC236}">
                <a16:creationId xmlns:a16="http://schemas.microsoft.com/office/drawing/2014/main" id="{1C6E1444-2FD9-4495-F88C-DA95A629A0B8}"/>
              </a:ext>
            </a:extLst>
          </p:cNvPr>
          <p:cNvPicPr>
            <a:picLocks noChangeAspect="1"/>
          </p:cNvPicPr>
          <p:nvPr/>
        </p:nvPicPr>
        <p:blipFill>
          <a:blip r:embed="rId5"/>
          <a:stretch>
            <a:fillRect/>
          </a:stretch>
        </p:blipFill>
        <p:spPr>
          <a:xfrm flipH="1">
            <a:off x="9402178" y="3554703"/>
            <a:ext cx="2456055" cy="2448677"/>
          </a:xfrm>
          <a:prstGeom prst="rect">
            <a:avLst/>
          </a:prstGeom>
          <a:effectLst/>
        </p:spPr>
      </p:pic>
      <p:pic>
        <p:nvPicPr>
          <p:cNvPr id="20" name="Picture 19">
            <a:extLst>
              <a:ext uri="{FF2B5EF4-FFF2-40B4-BE49-F238E27FC236}">
                <a16:creationId xmlns:a16="http://schemas.microsoft.com/office/drawing/2014/main" id="{4E9057B8-714F-5714-36E6-E42397AE870A}"/>
              </a:ext>
            </a:extLst>
          </p:cNvPr>
          <p:cNvPicPr>
            <a:picLocks noChangeAspect="1"/>
          </p:cNvPicPr>
          <p:nvPr/>
        </p:nvPicPr>
        <p:blipFill>
          <a:blip r:embed="rId6"/>
          <a:stretch>
            <a:fillRect/>
          </a:stretch>
        </p:blipFill>
        <p:spPr>
          <a:xfrm>
            <a:off x="7661756" y="2202237"/>
            <a:ext cx="769869" cy="769869"/>
          </a:xfrm>
          <a:prstGeom prst="rect">
            <a:avLst/>
          </a:prstGeom>
          <a:effectLst/>
        </p:spPr>
      </p:pic>
      <p:pic>
        <p:nvPicPr>
          <p:cNvPr id="22" name="Picture 21">
            <a:extLst>
              <a:ext uri="{FF2B5EF4-FFF2-40B4-BE49-F238E27FC236}">
                <a16:creationId xmlns:a16="http://schemas.microsoft.com/office/drawing/2014/main" id="{A042221A-24A6-E334-C28D-3D94B9B2ED0C}"/>
              </a:ext>
            </a:extLst>
          </p:cNvPr>
          <p:cNvPicPr>
            <a:picLocks noChangeAspect="1"/>
          </p:cNvPicPr>
          <p:nvPr/>
        </p:nvPicPr>
        <p:blipFill>
          <a:blip r:embed="rId7"/>
          <a:stretch>
            <a:fillRect/>
          </a:stretch>
        </p:blipFill>
        <p:spPr>
          <a:xfrm>
            <a:off x="10245271" y="2202235"/>
            <a:ext cx="769870" cy="769870"/>
          </a:xfrm>
          <a:prstGeom prst="rect">
            <a:avLst/>
          </a:prstGeom>
          <a:effectLst/>
        </p:spPr>
      </p:pic>
    </p:spTree>
    <p:extLst>
      <p:ext uri="{BB962C8B-B14F-4D97-AF65-F5344CB8AC3E}">
        <p14:creationId xmlns:p14="http://schemas.microsoft.com/office/powerpoint/2010/main" val="385765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6AEE44-2CDF-5E2A-FAD8-CFE8B7C96CF6}"/>
              </a:ext>
            </a:extLst>
          </p:cNvPr>
          <p:cNvPicPr>
            <a:picLocks noChangeAspect="1"/>
          </p:cNvPicPr>
          <p:nvPr/>
        </p:nvPicPr>
        <p:blipFill rotWithShape="1">
          <a:blip r:embed="rId3"/>
          <a:srcRect l="12603" r="12187"/>
          <a:stretch/>
        </p:blipFill>
        <p:spPr>
          <a:xfrm>
            <a:off x="7061095" y="3458537"/>
            <a:ext cx="1897837" cy="2523397"/>
          </a:xfrm>
          <a:prstGeom prst="rect">
            <a:avLst/>
          </a:prstGeom>
          <a:effectLst/>
        </p:spPr>
      </p:pic>
      <p:pic>
        <p:nvPicPr>
          <p:cNvPr id="12" name="Picture 11">
            <a:extLst>
              <a:ext uri="{FF2B5EF4-FFF2-40B4-BE49-F238E27FC236}">
                <a16:creationId xmlns:a16="http://schemas.microsoft.com/office/drawing/2014/main" id="{963F0817-704C-0FBD-F403-C6219FCD105B}"/>
              </a:ext>
            </a:extLst>
          </p:cNvPr>
          <p:cNvPicPr>
            <a:picLocks noChangeAspect="1"/>
          </p:cNvPicPr>
          <p:nvPr/>
        </p:nvPicPr>
        <p:blipFill>
          <a:blip r:embed="rId4"/>
          <a:stretch>
            <a:fillRect/>
          </a:stretch>
        </p:blipFill>
        <p:spPr>
          <a:xfrm>
            <a:off x="9446699" y="3534801"/>
            <a:ext cx="2447133" cy="2447133"/>
          </a:xfrm>
          <a:prstGeom prst="rect">
            <a:avLst/>
          </a:prstGeom>
          <a:effectLst/>
        </p:spPr>
      </p:pic>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a:xfrm>
            <a:off x="438346" y="309978"/>
            <a:ext cx="10515600" cy="691318"/>
          </a:xfrm>
        </p:spPr>
        <p:txBody>
          <a:bodyPr/>
          <a:lstStyle/>
          <a:p>
            <a:r>
              <a:rPr lang="en-IE" dirty="0"/>
              <a:t>Indirect Discrimination</a:t>
            </a:r>
          </a:p>
        </p:txBody>
      </p:sp>
      <p:sp>
        <p:nvSpPr>
          <p:cNvPr id="3" name="Content Placeholder 2">
            <a:extLst>
              <a:ext uri="{FF2B5EF4-FFF2-40B4-BE49-F238E27FC236}">
                <a16:creationId xmlns:a16="http://schemas.microsoft.com/office/drawing/2014/main" id="{2113C974-8B23-4658-B298-8C86B6ECCBEF}"/>
              </a:ext>
            </a:extLst>
          </p:cNvPr>
          <p:cNvSpPr>
            <a:spLocks noGrp="1"/>
          </p:cNvSpPr>
          <p:nvPr>
            <p:ph idx="1"/>
          </p:nvPr>
        </p:nvSpPr>
        <p:spPr>
          <a:xfrm>
            <a:off x="438346" y="1305209"/>
            <a:ext cx="5669156" cy="627108"/>
          </a:xfrm>
        </p:spPr>
        <p:txBody>
          <a:bodyPr>
            <a:noAutofit/>
          </a:bodyPr>
          <a:lstStyle/>
          <a:p>
            <a:pPr marL="0" indent="0">
              <a:buNone/>
            </a:pPr>
            <a:r>
              <a:rPr lang="en-IE" dirty="0">
                <a:effectLst/>
                <a:ea typeface="Calibri" panose="020F0502020204030204" pitchFamily="34" charset="0"/>
                <a:cs typeface="Times New Roman" panose="02020603050405020304" pitchFamily="18" charset="0"/>
              </a:rPr>
              <a:t>In contrast, </a:t>
            </a:r>
            <a:r>
              <a:rPr lang="en-IE" b="1" dirty="0">
                <a:effectLst/>
                <a:ea typeface="Calibri" panose="020F0502020204030204" pitchFamily="34" charset="0"/>
                <a:cs typeface="Times New Roman" panose="02020603050405020304" pitchFamily="18" charset="0"/>
              </a:rPr>
              <a:t>indirect discrimination </a:t>
            </a:r>
            <a:r>
              <a:rPr lang="en-IE" dirty="0">
                <a:effectLst/>
                <a:ea typeface="Calibri" panose="020F0502020204030204" pitchFamily="34" charset="0"/>
                <a:cs typeface="Times New Roman" panose="02020603050405020304" pitchFamily="18" charset="0"/>
              </a:rPr>
              <a:t>occurs where:</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12</a:t>
            </a:fld>
            <a:endParaRPr lang="en-IE" dirty="0"/>
          </a:p>
        </p:txBody>
      </p:sp>
      <p:sp>
        <p:nvSpPr>
          <p:cNvPr id="10" name="Content Placeholder 2">
            <a:extLst>
              <a:ext uri="{FF2B5EF4-FFF2-40B4-BE49-F238E27FC236}">
                <a16:creationId xmlns:a16="http://schemas.microsoft.com/office/drawing/2014/main" id="{68FFD840-F245-A2DC-F375-FD5648559263}"/>
              </a:ext>
            </a:extLst>
          </p:cNvPr>
          <p:cNvSpPr txBox="1">
            <a:spLocks/>
          </p:cNvSpPr>
          <p:nvPr/>
        </p:nvSpPr>
        <p:spPr>
          <a:xfrm>
            <a:off x="630429" y="2482160"/>
            <a:ext cx="5942899" cy="3627119"/>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3200" b="1" i="1" dirty="0">
                <a:solidFill>
                  <a:schemeClr val="accent2"/>
                </a:solidFill>
                <a:ea typeface="Calibri" panose="020F0502020204030204" pitchFamily="34" charset="0"/>
                <a:cs typeface="Times New Roman" panose="02020603050405020304" pitchFamily="18" charset="0"/>
              </a:rPr>
              <a:t>“</a:t>
            </a:r>
            <a:r>
              <a:rPr lang="en-IE" sz="3200" b="1" i="1" dirty="0">
                <a:solidFill>
                  <a:schemeClr val="accent2"/>
                </a:solidFill>
                <a:effectLst/>
                <a:ea typeface="Calibri" panose="020F0502020204030204" pitchFamily="34" charset="0"/>
                <a:cs typeface="Times New Roman" panose="02020603050405020304" pitchFamily="18" charset="0"/>
              </a:rPr>
              <a:t>[a] person (A) discriminates against another (B) if A applies to B a provision, criterion or practice which is discriminatory in relation to a relevant protected characteristic of B’s”…</a:t>
            </a:r>
            <a:endParaRPr lang="en-IE" sz="3200" b="1" i="1" dirty="0">
              <a:solidFill>
                <a:schemeClr val="accent2"/>
              </a:solidFill>
            </a:endParaRPr>
          </a:p>
        </p:txBody>
      </p:sp>
      <p:pic>
        <p:nvPicPr>
          <p:cNvPr id="18" name="Picture 17">
            <a:extLst>
              <a:ext uri="{FF2B5EF4-FFF2-40B4-BE49-F238E27FC236}">
                <a16:creationId xmlns:a16="http://schemas.microsoft.com/office/drawing/2014/main" id="{258DDE71-9EBA-430E-7E30-23A638CB9557}"/>
              </a:ext>
            </a:extLst>
          </p:cNvPr>
          <p:cNvPicPr>
            <a:picLocks noChangeAspect="1"/>
          </p:cNvPicPr>
          <p:nvPr/>
        </p:nvPicPr>
        <p:blipFill>
          <a:blip r:embed="rId5">
            <a:duotone>
              <a:prstClr val="black"/>
              <a:srgbClr val="FFFF00">
                <a:tint val="45000"/>
                <a:satMod val="400000"/>
              </a:srgbClr>
            </a:duotone>
          </a:blip>
          <a:stretch>
            <a:fillRect/>
          </a:stretch>
        </p:blipFill>
        <p:spPr>
          <a:xfrm>
            <a:off x="8834163" y="1038514"/>
            <a:ext cx="1225074" cy="1225074"/>
          </a:xfrm>
          <a:prstGeom prst="rect">
            <a:avLst/>
          </a:prstGeom>
          <a:effectLst/>
        </p:spPr>
      </p:pic>
      <p:pic>
        <p:nvPicPr>
          <p:cNvPr id="14" name="Picture 13">
            <a:extLst>
              <a:ext uri="{FF2B5EF4-FFF2-40B4-BE49-F238E27FC236}">
                <a16:creationId xmlns:a16="http://schemas.microsoft.com/office/drawing/2014/main" id="{00296F70-2D19-A4FA-6A87-FF07A0EE4461}"/>
              </a:ext>
            </a:extLst>
          </p:cNvPr>
          <p:cNvPicPr>
            <a:picLocks noChangeAspect="1"/>
          </p:cNvPicPr>
          <p:nvPr/>
        </p:nvPicPr>
        <p:blipFill>
          <a:blip r:embed="rId6"/>
          <a:stretch>
            <a:fillRect/>
          </a:stretch>
        </p:blipFill>
        <p:spPr>
          <a:xfrm>
            <a:off x="7661756" y="2202237"/>
            <a:ext cx="769869" cy="769869"/>
          </a:xfrm>
          <a:prstGeom prst="rect">
            <a:avLst/>
          </a:prstGeom>
          <a:effectLst/>
        </p:spPr>
      </p:pic>
      <p:pic>
        <p:nvPicPr>
          <p:cNvPr id="15" name="Picture 14">
            <a:extLst>
              <a:ext uri="{FF2B5EF4-FFF2-40B4-BE49-F238E27FC236}">
                <a16:creationId xmlns:a16="http://schemas.microsoft.com/office/drawing/2014/main" id="{0FBE2D4D-A08C-C5A9-CCDC-618096FACB49}"/>
              </a:ext>
            </a:extLst>
          </p:cNvPr>
          <p:cNvPicPr>
            <a:picLocks noChangeAspect="1"/>
          </p:cNvPicPr>
          <p:nvPr/>
        </p:nvPicPr>
        <p:blipFill>
          <a:blip r:embed="rId7"/>
          <a:stretch>
            <a:fillRect/>
          </a:stretch>
        </p:blipFill>
        <p:spPr>
          <a:xfrm>
            <a:off x="10245271" y="2202235"/>
            <a:ext cx="769870" cy="769870"/>
          </a:xfrm>
          <a:prstGeom prst="rect">
            <a:avLst/>
          </a:prstGeom>
          <a:effectLst/>
        </p:spPr>
      </p:pic>
    </p:spTree>
    <p:extLst>
      <p:ext uri="{BB962C8B-B14F-4D97-AF65-F5344CB8AC3E}">
        <p14:creationId xmlns:p14="http://schemas.microsoft.com/office/powerpoint/2010/main" val="213747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a:xfrm>
            <a:off x="447582" y="247820"/>
            <a:ext cx="10515600" cy="691318"/>
          </a:xfrm>
        </p:spPr>
        <p:txBody>
          <a:bodyPr/>
          <a:lstStyle/>
          <a:p>
            <a:r>
              <a:rPr lang="en-IE" dirty="0"/>
              <a:t>Indirect Discrimination</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13</a:t>
            </a:fld>
            <a:endParaRPr lang="en-IE" dirty="0"/>
          </a:p>
        </p:txBody>
      </p:sp>
      <p:sp>
        <p:nvSpPr>
          <p:cNvPr id="19" name="TextBox 18">
            <a:extLst>
              <a:ext uri="{FF2B5EF4-FFF2-40B4-BE49-F238E27FC236}">
                <a16:creationId xmlns:a16="http://schemas.microsoft.com/office/drawing/2014/main" id="{53E5AF67-CDFB-42FC-B8CA-46752BDD7FC8}"/>
              </a:ext>
            </a:extLst>
          </p:cNvPr>
          <p:cNvSpPr txBox="1"/>
          <p:nvPr/>
        </p:nvSpPr>
        <p:spPr>
          <a:xfrm>
            <a:off x="1260486" y="2079461"/>
            <a:ext cx="6059040" cy="670633"/>
          </a:xfrm>
          <a:prstGeom prst="rect">
            <a:avLst/>
          </a:prstGeom>
          <a:noFill/>
        </p:spPr>
        <p:txBody>
          <a:bodyPr wrap="square">
            <a:spAutoFit/>
          </a:bodyPr>
          <a:lstStyle/>
          <a:p>
            <a:pPr lvl="0" algn="just">
              <a:lnSpc>
                <a:spcPct val="107000"/>
              </a:lnSpc>
            </a:pPr>
            <a:r>
              <a:rPr lang="en-IE" sz="1800" dirty="0">
                <a:solidFill>
                  <a:schemeClr val="bg1"/>
                </a:solidFill>
                <a:effectLst/>
                <a:ea typeface="Calibri" panose="020F0502020204030204" pitchFamily="34" charset="0"/>
                <a:cs typeface="Times New Roman" panose="02020603050405020304" pitchFamily="18" charset="0"/>
              </a:rPr>
              <a:t>A applies, or would apply, it to persons with whom B does not share the characteristic</a:t>
            </a:r>
          </a:p>
        </p:txBody>
      </p:sp>
      <p:sp>
        <p:nvSpPr>
          <p:cNvPr id="25" name="TextBox 24">
            <a:extLst>
              <a:ext uri="{FF2B5EF4-FFF2-40B4-BE49-F238E27FC236}">
                <a16:creationId xmlns:a16="http://schemas.microsoft.com/office/drawing/2014/main" id="{4C54A518-FB2B-82FC-4149-EC0B7164E5FD}"/>
              </a:ext>
            </a:extLst>
          </p:cNvPr>
          <p:cNvSpPr txBox="1"/>
          <p:nvPr/>
        </p:nvSpPr>
        <p:spPr>
          <a:xfrm>
            <a:off x="7934171" y="1424176"/>
            <a:ext cx="3372927" cy="1754326"/>
          </a:xfrm>
          <a:prstGeom prst="rect">
            <a:avLst/>
          </a:prstGeom>
          <a:noFill/>
        </p:spPr>
        <p:txBody>
          <a:bodyPr wrap="square">
            <a:spAutoFit/>
          </a:bodyPr>
          <a:lstStyle/>
          <a:p>
            <a:pPr algn="just"/>
            <a:r>
              <a:rPr lang="en-IE" sz="1800" dirty="0">
                <a:solidFill>
                  <a:schemeClr val="bg1"/>
                </a:solidFill>
                <a:effectLst/>
                <a:ea typeface="Calibri" panose="020F0502020204030204" pitchFamily="34" charset="0"/>
                <a:cs typeface="Times New Roman" panose="02020603050405020304" pitchFamily="18" charset="0"/>
              </a:rPr>
              <a:t>it puts, or would put, persons with whom B shares the characteristic at a particular disadvantage when compared with persons with whom B does not share it</a:t>
            </a:r>
            <a:endParaRPr lang="en-IE" dirty="0">
              <a:solidFill>
                <a:schemeClr val="bg1"/>
              </a:solidFill>
            </a:endParaRPr>
          </a:p>
        </p:txBody>
      </p:sp>
      <p:sp>
        <p:nvSpPr>
          <p:cNvPr id="27" name="TextBox 26">
            <a:extLst>
              <a:ext uri="{FF2B5EF4-FFF2-40B4-BE49-F238E27FC236}">
                <a16:creationId xmlns:a16="http://schemas.microsoft.com/office/drawing/2014/main" id="{269975EA-7377-8B2F-1835-E8F576F16D1D}"/>
              </a:ext>
            </a:extLst>
          </p:cNvPr>
          <p:cNvSpPr txBox="1"/>
          <p:nvPr/>
        </p:nvSpPr>
        <p:spPr>
          <a:xfrm>
            <a:off x="1260486" y="2992844"/>
            <a:ext cx="6094562" cy="968278"/>
          </a:xfrm>
          <a:prstGeom prst="rect">
            <a:avLst/>
          </a:prstGeom>
          <a:noFill/>
        </p:spPr>
        <p:txBody>
          <a:bodyPr wrap="square">
            <a:spAutoFit/>
          </a:bodyPr>
          <a:lstStyle/>
          <a:p>
            <a:pPr lvl="0" algn="just">
              <a:lnSpc>
                <a:spcPct val="107000"/>
              </a:lnSpc>
              <a:spcAft>
                <a:spcPts val="800"/>
              </a:spcAft>
            </a:pPr>
            <a:r>
              <a:rPr lang="en-IE" sz="1800" dirty="0">
                <a:solidFill>
                  <a:schemeClr val="bg1"/>
                </a:solidFill>
                <a:effectLst/>
                <a:ea typeface="Calibri" panose="020F0502020204030204" pitchFamily="34" charset="0"/>
                <a:cs typeface="Times New Roman" panose="02020603050405020304" pitchFamily="18" charset="0"/>
              </a:rPr>
              <a:t>it puts, or would put, persons with whom B shares the characteristic at a particular disadvantage when compared with persons with whom B does not share it</a:t>
            </a:r>
          </a:p>
        </p:txBody>
      </p:sp>
      <p:sp>
        <p:nvSpPr>
          <p:cNvPr id="28" name="Content Placeholder 2">
            <a:extLst>
              <a:ext uri="{FF2B5EF4-FFF2-40B4-BE49-F238E27FC236}">
                <a16:creationId xmlns:a16="http://schemas.microsoft.com/office/drawing/2014/main" id="{5740608B-AC91-A94D-BF93-3D56C7AC66F5}"/>
              </a:ext>
            </a:extLst>
          </p:cNvPr>
          <p:cNvSpPr>
            <a:spLocks noGrp="1"/>
          </p:cNvSpPr>
          <p:nvPr>
            <p:ph idx="1"/>
          </p:nvPr>
        </p:nvSpPr>
        <p:spPr>
          <a:xfrm>
            <a:off x="447582" y="1304511"/>
            <a:ext cx="6059040" cy="627108"/>
          </a:xfrm>
        </p:spPr>
        <p:txBody>
          <a:bodyPr>
            <a:noAutofit/>
          </a:bodyPr>
          <a:lstStyle/>
          <a:p>
            <a:pPr marL="0" indent="0">
              <a:buNone/>
            </a:pPr>
            <a:r>
              <a:rPr lang="en-IE" dirty="0">
                <a:ea typeface="Calibri" panose="020F0502020204030204" pitchFamily="34" charset="0"/>
                <a:cs typeface="Times New Roman" panose="02020603050405020304" pitchFamily="18" charset="0"/>
              </a:rPr>
              <a:t>… and where something constitutes discriminatory if</a:t>
            </a:r>
            <a:r>
              <a:rPr lang="en-IE" dirty="0">
                <a:effectLst/>
                <a:ea typeface="Calibri" panose="020F0502020204030204" pitchFamily="34" charset="0"/>
                <a:cs typeface="Times New Roman" panose="02020603050405020304" pitchFamily="18" charset="0"/>
              </a:rPr>
              <a:t>:</a:t>
            </a:r>
          </a:p>
        </p:txBody>
      </p:sp>
      <p:sp>
        <p:nvSpPr>
          <p:cNvPr id="31" name="Content Placeholder 2">
            <a:extLst>
              <a:ext uri="{FF2B5EF4-FFF2-40B4-BE49-F238E27FC236}">
                <a16:creationId xmlns:a16="http://schemas.microsoft.com/office/drawing/2014/main" id="{7249BF51-1AD0-76A4-6AC5-5E4DE8329864}"/>
              </a:ext>
            </a:extLst>
          </p:cNvPr>
          <p:cNvSpPr txBox="1">
            <a:spLocks/>
          </p:cNvSpPr>
          <p:nvPr/>
        </p:nvSpPr>
        <p:spPr>
          <a:xfrm>
            <a:off x="1115971" y="2122986"/>
            <a:ext cx="6916702"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highlight>
                  <a:srgbClr val="FFFFFF"/>
                </a:highlight>
                <a:ea typeface="Calibri" panose="020F0502020204030204" pitchFamily="34" charset="0"/>
                <a:cs typeface="Times New Roman" panose="02020603050405020304" pitchFamily="18" charset="0"/>
              </a:rPr>
              <a:t>A applies, or would apply, it to persons with whom B </a:t>
            </a:r>
            <a:r>
              <a:rPr lang="en-IE" sz="1800" b="1" dirty="0">
                <a:effectLst/>
                <a:highlight>
                  <a:srgbClr val="FFFFFF"/>
                </a:highlight>
                <a:ea typeface="Calibri" panose="020F0502020204030204" pitchFamily="34" charset="0"/>
                <a:cs typeface="Times New Roman" panose="02020603050405020304" pitchFamily="18" charset="0"/>
              </a:rPr>
              <a:t>does not share the characteristic</a:t>
            </a:r>
            <a:r>
              <a:rPr lang="en-IE" sz="1800" dirty="0">
                <a:effectLst/>
                <a:highlight>
                  <a:srgbClr val="FFFFFF"/>
                </a:highlight>
                <a:ea typeface="Calibri" panose="020F0502020204030204" pitchFamily="34" charset="0"/>
                <a:cs typeface="Times New Roman" panose="02020603050405020304" pitchFamily="18" charset="0"/>
              </a:rPr>
              <a:t>,</a:t>
            </a:r>
          </a:p>
          <a:p>
            <a:endParaRPr lang="en-IE" dirty="0">
              <a:highlight>
                <a:srgbClr val="FFFFFF"/>
              </a:highlight>
              <a:ea typeface="Calibri" panose="020F0502020204030204" pitchFamily="34"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882F1DF6-2159-FF37-C0EA-F18E798CF17D}"/>
              </a:ext>
            </a:extLst>
          </p:cNvPr>
          <p:cNvSpPr txBox="1">
            <a:spLocks/>
          </p:cNvSpPr>
          <p:nvPr/>
        </p:nvSpPr>
        <p:spPr>
          <a:xfrm>
            <a:off x="1115971" y="3123404"/>
            <a:ext cx="6916702"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it puts, or would put, persons with whom B shares the characteristic </a:t>
            </a:r>
            <a:r>
              <a:rPr lang="en-IE" sz="1800" b="1" dirty="0">
                <a:effectLst/>
                <a:ea typeface="Calibri" panose="020F0502020204030204" pitchFamily="34" charset="0"/>
                <a:cs typeface="Times New Roman" panose="02020603050405020304" pitchFamily="18" charset="0"/>
              </a:rPr>
              <a:t>at a particular disadvantage when compared </a:t>
            </a:r>
            <a:r>
              <a:rPr lang="en-IE" sz="1800" dirty="0">
                <a:effectLst/>
                <a:ea typeface="Calibri" panose="020F0502020204030204" pitchFamily="34" charset="0"/>
                <a:cs typeface="Times New Roman" panose="02020603050405020304" pitchFamily="18" charset="0"/>
              </a:rPr>
              <a:t>with persons with whom B does not share it,</a:t>
            </a:r>
            <a:endParaRPr lang="en-IE" sz="1800" dirty="0">
              <a:effectLst/>
              <a:highlight>
                <a:srgbClr val="FFFFFF"/>
              </a:highlight>
              <a:ea typeface="Calibri" panose="020F0502020204030204" pitchFamily="34" charset="0"/>
              <a:cs typeface="Times New Roman" panose="02020603050405020304" pitchFamily="18" charset="0"/>
            </a:endParaRPr>
          </a:p>
        </p:txBody>
      </p:sp>
      <p:sp>
        <p:nvSpPr>
          <p:cNvPr id="36" name="Content Placeholder 2">
            <a:extLst>
              <a:ext uri="{FF2B5EF4-FFF2-40B4-BE49-F238E27FC236}">
                <a16:creationId xmlns:a16="http://schemas.microsoft.com/office/drawing/2014/main" id="{86D06F10-DB5E-7662-503E-96BEAC14B6A3}"/>
              </a:ext>
            </a:extLst>
          </p:cNvPr>
          <p:cNvSpPr txBox="1">
            <a:spLocks/>
          </p:cNvSpPr>
          <p:nvPr/>
        </p:nvSpPr>
        <p:spPr>
          <a:xfrm>
            <a:off x="1115971" y="4378144"/>
            <a:ext cx="6916702"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highlight>
                  <a:srgbClr val="FFFFFF"/>
                </a:highlight>
                <a:ea typeface="Calibri" panose="020F0502020204030204" pitchFamily="34" charset="0"/>
                <a:cs typeface="Times New Roman" panose="02020603050405020304" pitchFamily="18" charset="0"/>
              </a:rPr>
              <a:t>It puts, or would put, B </a:t>
            </a:r>
            <a:r>
              <a:rPr lang="en-IE" sz="1800" b="1" dirty="0">
                <a:effectLst/>
                <a:highlight>
                  <a:srgbClr val="FFFFFF"/>
                </a:highlight>
                <a:ea typeface="Calibri" panose="020F0502020204030204" pitchFamily="34" charset="0"/>
                <a:cs typeface="Times New Roman" panose="02020603050405020304" pitchFamily="18" charset="0"/>
              </a:rPr>
              <a:t>at that disadvantage</a:t>
            </a:r>
            <a:r>
              <a:rPr lang="en-IE" sz="1800" dirty="0">
                <a:effectLst/>
                <a:highlight>
                  <a:srgbClr val="FFFFFF"/>
                </a:highlight>
                <a:ea typeface="Calibri" panose="020F0502020204030204" pitchFamily="34" charset="0"/>
                <a:cs typeface="Times New Roman" panose="02020603050405020304" pitchFamily="18" charset="0"/>
              </a:rPr>
              <a:t>, and</a:t>
            </a:r>
          </a:p>
          <a:p>
            <a:endParaRPr lang="en-IE" dirty="0">
              <a:highlight>
                <a:srgbClr val="FFFFFF"/>
              </a:highlight>
              <a:ea typeface="Calibri" panose="020F0502020204030204" pitchFamily="34" charset="0"/>
              <a:cs typeface="Times New Roman" panose="02020603050405020304" pitchFamily="18" charset="0"/>
            </a:endParaRPr>
          </a:p>
        </p:txBody>
      </p:sp>
      <p:sp>
        <p:nvSpPr>
          <p:cNvPr id="37" name="Content Placeholder 2">
            <a:extLst>
              <a:ext uri="{FF2B5EF4-FFF2-40B4-BE49-F238E27FC236}">
                <a16:creationId xmlns:a16="http://schemas.microsoft.com/office/drawing/2014/main" id="{0EE05EFE-7847-DCD6-F9B9-BAA9CE9C6AED}"/>
              </a:ext>
            </a:extLst>
          </p:cNvPr>
          <p:cNvSpPr txBox="1">
            <a:spLocks/>
          </p:cNvSpPr>
          <p:nvPr/>
        </p:nvSpPr>
        <p:spPr>
          <a:xfrm>
            <a:off x="1115971" y="5151994"/>
            <a:ext cx="6916702"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FFFFFF"/>
                </a:highlight>
                <a:ea typeface="Calibri" panose="020F0502020204030204" pitchFamily="34" charset="0"/>
                <a:cs typeface="Times New Roman" panose="02020603050405020304" pitchFamily="18" charset="0"/>
              </a:rPr>
              <a:t>A cannot show it to be a </a:t>
            </a:r>
            <a:r>
              <a:rPr lang="en-IE" b="1" dirty="0">
                <a:highlight>
                  <a:srgbClr val="FFFFFF"/>
                </a:highlight>
                <a:ea typeface="Calibri" panose="020F0502020204030204" pitchFamily="34" charset="0"/>
                <a:cs typeface="Times New Roman" panose="02020603050405020304" pitchFamily="18" charset="0"/>
              </a:rPr>
              <a:t>proportionate means of achieving a legitimate aim</a:t>
            </a:r>
            <a:endParaRPr lang="en-IE" sz="1800" b="1" dirty="0">
              <a:effectLst/>
              <a:highlight>
                <a:srgbClr val="FFFFFF"/>
              </a:highlight>
              <a:ea typeface="Calibri" panose="020F0502020204030204" pitchFamily="34" charset="0"/>
              <a:cs typeface="Times New Roman" panose="02020603050405020304" pitchFamily="18" charset="0"/>
            </a:endParaRPr>
          </a:p>
          <a:p>
            <a:endParaRPr lang="en-IE" sz="1800" dirty="0">
              <a:effectLst/>
              <a:highlight>
                <a:srgbClr val="FFFFFF"/>
              </a:highlight>
              <a:ea typeface="Calibri" panose="020F0502020204030204" pitchFamily="34" charset="0"/>
              <a:cs typeface="Times New Roman" panose="02020603050405020304" pitchFamily="18" charset="0"/>
            </a:endParaRPr>
          </a:p>
          <a:p>
            <a:endParaRPr lang="en-IE" dirty="0">
              <a:highlight>
                <a:srgbClr val="FFFFFF"/>
              </a:highlight>
              <a:ea typeface="Calibri" panose="020F0502020204030204" pitchFamily="34" charset="0"/>
              <a:cs typeface="Times New Roman" panose="02020603050405020304" pitchFamily="18" charset="0"/>
            </a:endParaRPr>
          </a:p>
        </p:txBody>
      </p:sp>
      <p:sp>
        <p:nvSpPr>
          <p:cNvPr id="38" name="Content Placeholder 2">
            <a:extLst>
              <a:ext uri="{FF2B5EF4-FFF2-40B4-BE49-F238E27FC236}">
                <a16:creationId xmlns:a16="http://schemas.microsoft.com/office/drawing/2014/main" id="{3D8688C1-C1F9-D3C6-2AD5-5D3A29D3A5FE}"/>
              </a:ext>
            </a:extLst>
          </p:cNvPr>
          <p:cNvSpPr txBox="1">
            <a:spLocks/>
          </p:cNvSpPr>
          <p:nvPr/>
        </p:nvSpPr>
        <p:spPr>
          <a:xfrm>
            <a:off x="1875131" y="4295088"/>
            <a:ext cx="6916702"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sz="1800" dirty="0">
              <a:effectLst/>
              <a:highlight>
                <a:srgbClr val="FFFFFF"/>
              </a:highlight>
              <a:ea typeface="Calibri" panose="020F0502020204030204" pitchFamily="34" charset="0"/>
              <a:cs typeface="Times New Roman" panose="02020603050405020304" pitchFamily="18" charset="0"/>
            </a:endParaRPr>
          </a:p>
          <a:p>
            <a:endParaRPr lang="en-IE" dirty="0">
              <a:highlight>
                <a:srgbClr val="FFFFFF"/>
              </a:highlight>
              <a:ea typeface="Calibri" panose="020F0502020204030204" pitchFamily="34" charset="0"/>
              <a:cs typeface="Times New Roman" panose="02020603050405020304" pitchFamily="18" charset="0"/>
            </a:endParaRPr>
          </a:p>
        </p:txBody>
      </p:sp>
      <p:pic>
        <p:nvPicPr>
          <p:cNvPr id="40" name="Picture 39">
            <a:extLst>
              <a:ext uri="{FF2B5EF4-FFF2-40B4-BE49-F238E27FC236}">
                <a16:creationId xmlns:a16="http://schemas.microsoft.com/office/drawing/2014/main" id="{69206CCD-897F-36F9-BCD2-F3A6018064AA}"/>
              </a:ext>
            </a:extLst>
          </p:cNvPr>
          <p:cNvPicPr>
            <a:picLocks noChangeAspect="1"/>
          </p:cNvPicPr>
          <p:nvPr/>
        </p:nvPicPr>
        <p:blipFill>
          <a:blip r:embed="rId3"/>
          <a:stretch>
            <a:fillRect/>
          </a:stretch>
        </p:blipFill>
        <p:spPr>
          <a:xfrm>
            <a:off x="9690819" y="1931619"/>
            <a:ext cx="1385210" cy="1385210"/>
          </a:xfrm>
          <a:prstGeom prst="rect">
            <a:avLst/>
          </a:prstGeom>
          <a:effectLst/>
        </p:spPr>
      </p:pic>
      <p:pic>
        <p:nvPicPr>
          <p:cNvPr id="41" name="Picture 40">
            <a:extLst>
              <a:ext uri="{FF2B5EF4-FFF2-40B4-BE49-F238E27FC236}">
                <a16:creationId xmlns:a16="http://schemas.microsoft.com/office/drawing/2014/main" id="{0970F05C-5F85-C4F1-14E3-78BACE64C091}"/>
              </a:ext>
            </a:extLst>
          </p:cNvPr>
          <p:cNvPicPr>
            <a:picLocks noChangeAspect="1"/>
          </p:cNvPicPr>
          <p:nvPr/>
        </p:nvPicPr>
        <p:blipFill>
          <a:blip r:embed="rId4"/>
          <a:stretch>
            <a:fillRect/>
          </a:stretch>
        </p:blipFill>
        <p:spPr>
          <a:xfrm>
            <a:off x="9690820" y="4138798"/>
            <a:ext cx="1385210" cy="1385210"/>
          </a:xfrm>
          <a:prstGeom prst="rect">
            <a:avLst/>
          </a:prstGeom>
          <a:effectLst/>
        </p:spPr>
      </p:pic>
    </p:spTree>
    <p:extLst>
      <p:ext uri="{BB962C8B-B14F-4D97-AF65-F5344CB8AC3E}">
        <p14:creationId xmlns:p14="http://schemas.microsoft.com/office/powerpoint/2010/main" val="268688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IE" dirty="0"/>
              <a:t>Discrimination</a:t>
            </a:r>
          </a:p>
        </p:txBody>
      </p:sp>
      <p:pic>
        <p:nvPicPr>
          <p:cNvPr id="16" name="Content Placeholder 15">
            <a:extLst>
              <a:ext uri="{FF2B5EF4-FFF2-40B4-BE49-F238E27FC236}">
                <a16:creationId xmlns:a16="http://schemas.microsoft.com/office/drawing/2014/main" id="{7E52D941-E278-F3F2-9301-740D55312C7A}"/>
              </a:ext>
            </a:extLst>
          </p:cNvPr>
          <p:cNvPicPr>
            <a:picLocks noGrp="1" noChangeAspect="1"/>
          </p:cNvPicPr>
          <p:nvPr>
            <p:ph idx="1"/>
          </p:nvPr>
        </p:nvPicPr>
        <p:blipFill>
          <a:blip r:embed="rId3"/>
          <a:stretch>
            <a:fillRect/>
          </a:stretch>
        </p:blipFill>
        <p:spPr>
          <a:xfrm flipH="1">
            <a:off x="10280671" y="2919228"/>
            <a:ext cx="1206058" cy="1206058"/>
          </a:xfrm>
          <a:effectLst/>
        </p:spPr>
      </p:pic>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14</a:t>
            </a:fld>
            <a:endParaRPr lang="en-IE" dirty="0"/>
          </a:p>
        </p:txBody>
      </p:sp>
      <p:pic>
        <p:nvPicPr>
          <p:cNvPr id="12" name="Picture 11">
            <a:extLst>
              <a:ext uri="{FF2B5EF4-FFF2-40B4-BE49-F238E27FC236}">
                <a16:creationId xmlns:a16="http://schemas.microsoft.com/office/drawing/2014/main" id="{1E496664-3C05-5AF0-17F8-FA6FB5CD2335}"/>
              </a:ext>
            </a:extLst>
          </p:cNvPr>
          <p:cNvPicPr>
            <a:picLocks noChangeAspect="1"/>
          </p:cNvPicPr>
          <p:nvPr/>
        </p:nvPicPr>
        <p:blipFill>
          <a:blip r:embed="rId4"/>
          <a:stretch>
            <a:fillRect/>
          </a:stretch>
        </p:blipFill>
        <p:spPr>
          <a:xfrm>
            <a:off x="10280671" y="964023"/>
            <a:ext cx="1206058" cy="1206058"/>
          </a:xfrm>
          <a:prstGeom prst="rect">
            <a:avLst/>
          </a:prstGeom>
          <a:effectLst/>
        </p:spPr>
      </p:pic>
      <p:pic>
        <p:nvPicPr>
          <p:cNvPr id="14" name="Picture 13">
            <a:extLst>
              <a:ext uri="{FF2B5EF4-FFF2-40B4-BE49-F238E27FC236}">
                <a16:creationId xmlns:a16="http://schemas.microsoft.com/office/drawing/2014/main" id="{11048C31-1F8D-1463-F7B6-9015E8C9AC0C}"/>
              </a:ext>
            </a:extLst>
          </p:cNvPr>
          <p:cNvPicPr>
            <a:picLocks noChangeAspect="1"/>
          </p:cNvPicPr>
          <p:nvPr/>
        </p:nvPicPr>
        <p:blipFill>
          <a:blip r:embed="rId5"/>
          <a:stretch>
            <a:fillRect/>
          </a:stretch>
        </p:blipFill>
        <p:spPr>
          <a:xfrm>
            <a:off x="8177094" y="2944192"/>
            <a:ext cx="1206058" cy="1206058"/>
          </a:xfrm>
          <a:prstGeom prst="rect">
            <a:avLst/>
          </a:prstGeom>
          <a:effectLst/>
        </p:spPr>
      </p:pic>
      <p:pic>
        <p:nvPicPr>
          <p:cNvPr id="26" name="Picture 25">
            <a:extLst>
              <a:ext uri="{FF2B5EF4-FFF2-40B4-BE49-F238E27FC236}">
                <a16:creationId xmlns:a16="http://schemas.microsoft.com/office/drawing/2014/main" id="{BEC072A4-7CCE-99A0-1802-30FB0E37367B}"/>
              </a:ext>
            </a:extLst>
          </p:cNvPr>
          <p:cNvPicPr>
            <a:picLocks noChangeAspect="1"/>
          </p:cNvPicPr>
          <p:nvPr/>
        </p:nvPicPr>
        <p:blipFill>
          <a:blip r:embed="rId6"/>
          <a:stretch>
            <a:fillRect/>
          </a:stretch>
        </p:blipFill>
        <p:spPr>
          <a:xfrm>
            <a:off x="10280671" y="4906926"/>
            <a:ext cx="1206058" cy="1206058"/>
          </a:xfrm>
          <a:prstGeom prst="rect">
            <a:avLst/>
          </a:prstGeom>
          <a:effectLst/>
        </p:spPr>
      </p:pic>
      <p:sp>
        <p:nvSpPr>
          <p:cNvPr id="29" name="Content Placeholder 2">
            <a:extLst>
              <a:ext uri="{FF2B5EF4-FFF2-40B4-BE49-F238E27FC236}">
                <a16:creationId xmlns:a16="http://schemas.microsoft.com/office/drawing/2014/main" id="{2692DFF8-0FC9-7178-A8BC-5A1A92923BF0}"/>
              </a:ext>
            </a:extLst>
          </p:cNvPr>
          <p:cNvSpPr txBox="1">
            <a:spLocks/>
          </p:cNvSpPr>
          <p:nvPr/>
        </p:nvSpPr>
        <p:spPr>
          <a:xfrm>
            <a:off x="443641" y="939944"/>
            <a:ext cx="9123146"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ea typeface="Calibri" panose="020F0502020204030204" pitchFamily="34" charset="0"/>
              <a:cs typeface="Times New Roman" panose="02020603050405020304" pitchFamily="18" charset="0"/>
            </a:endParaRPr>
          </a:p>
          <a:p>
            <a:pPr marL="0" indent="0">
              <a:buNone/>
            </a:pPr>
            <a:r>
              <a:rPr lang="en-IE" sz="1800" dirty="0">
                <a:effectLst/>
                <a:ea typeface="Calibri" panose="020F0502020204030204" pitchFamily="34" charset="0"/>
                <a:cs typeface="Times New Roman" panose="02020603050405020304" pitchFamily="18" charset="0"/>
              </a:rPr>
              <a:t>OPTIMAI partners need to ensure that research activities are </a:t>
            </a:r>
            <a:r>
              <a:rPr lang="en-IE" sz="1800" b="1" dirty="0">
                <a:effectLst/>
                <a:ea typeface="Calibri" panose="020F0502020204030204" pitchFamily="34" charset="0"/>
                <a:cs typeface="Times New Roman" panose="02020603050405020304" pitchFamily="18" charset="0"/>
              </a:rPr>
              <a:t>inclusive</a:t>
            </a:r>
            <a:r>
              <a:rPr lang="en-IE" sz="1800" dirty="0">
                <a:effectLst/>
                <a:ea typeface="Calibri" panose="020F0502020204030204" pitchFamily="34" charset="0"/>
                <a:cs typeface="Times New Roman" panose="02020603050405020304" pitchFamily="18" charset="0"/>
              </a:rPr>
              <a:t> and nobody is excluded from participation on the basis of protected characteristics.</a:t>
            </a:r>
            <a:endParaRPr lang="en-IE" dirty="0">
              <a:ea typeface="Calibri" panose="020F0502020204030204" pitchFamily="34" charset="0"/>
              <a:cs typeface="Times New Roman" panose="02020603050405020304" pitchFamily="18" charset="0"/>
            </a:endParaRPr>
          </a:p>
          <a:p>
            <a:endParaRPr lang="en-IE" dirty="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09418971-8D67-390A-C7B5-BAFF80F6DA80}"/>
              </a:ext>
            </a:extLst>
          </p:cNvPr>
          <p:cNvSpPr txBox="1">
            <a:spLocks/>
          </p:cNvSpPr>
          <p:nvPr/>
        </p:nvSpPr>
        <p:spPr>
          <a:xfrm>
            <a:off x="443641" y="2053784"/>
            <a:ext cx="7117365"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ea typeface="Calibri" panose="020F0502020204030204" pitchFamily="34" charset="0"/>
              <a:cs typeface="Times New Roman" panose="02020603050405020304" pitchFamily="18" charset="0"/>
            </a:endParaRPr>
          </a:p>
          <a:p>
            <a:r>
              <a:rPr lang="en-IE" sz="1800" dirty="0">
                <a:effectLst/>
                <a:ea typeface="Calibri" panose="020F0502020204030204" pitchFamily="34" charset="0"/>
                <a:cs typeface="Times New Roman" panose="02020603050405020304" pitchFamily="18" charset="0"/>
              </a:rPr>
              <a:t>OPTIMAI partners should also be careful </a:t>
            </a:r>
            <a:r>
              <a:rPr lang="en-IE" sz="1800" b="1" dirty="0">
                <a:effectLst/>
                <a:ea typeface="Calibri" panose="020F0502020204030204" pitchFamily="34" charset="0"/>
                <a:cs typeface="Times New Roman" panose="02020603050405020304" pitchFamily="18" charset="0"/>
              </a:rPr>
              <a:t>to adapt OPTIMAI tools to users who may have different needs</a:t>
            </a:r>
            <a:r>
              <a:rPr lang="en-IE" sz="1800" dirty="0">
                <a:effectLst/>
                <a:ea typeface="Calibri" panose="020F0502020204030204" pitchFamily="34" charset="0"/>
                <a:cs typeface="Times New Roman" panose="02020603050405020304" pitchFamily="18" charset="0"/>
              </a:rPr>
              <a:t> based on their personal characteristics, for example, any wearables should be compatible with religious dress, or the user interface of the augmented environment should be compatible with visual disabilities such as colour-blindness.</a:t>
            </a:r>
            <a:endParaRPr lang="en-IE" dirty="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3916E7BB-AB58-B521-790A-E1D40F6F3D06}"/>
              </a:ext>
            </a:extLst>
          </p:cNvPr>
          <p:cNvSpPr txBox="1">
            <a:spLocks/>
          </p:cNvSpPr>
          <p:nvPr/>
        </p:nvSpPr>
        <p:spPr>
          <a:xfrm>
            <a:off x="447365" y="4403599"/>
            <a:ext cx="9119422"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ea typeface="Calibri" panose="020F0502020204030204" pitchFamily="34" charset="0"/>
              <a:cs typeface="Times New Roman" panose="02020603050405020304" pitchFamily="18" charset="0"/>
            </a:endParaRPr>
          </a:p>
          <a:p>
            <a:r>
              <a:rPr lang="en-IE" sz="1800" dirty="0">
                <a:effectLst/>
                <a:ea typeface="Calibri" panose="020F0502020204030204" pitchFamily="34" charset="0"/>
                <a:cs typeface="Times New Roman" panose="02020603050405020304" pitchFamily="18" charset="0"/>
              </a:rPr>
              <a:t>In Greece, employers must assess the workplace for different kinds of risks that might emerge in the form of discrimination and harassment. This is known as a </a:t>
            </a:r>
            <a:r>
              <a:rPr lang="en-IE" sz="1800" b="1" dirty="0">
                <a:effectLst/>
                <a:ea typeface="Calibri" panose="020F0502020204030204" pitchFamily="34" charset="0"/>
                <a:cs typeface="Times New Roman" panose="02020603050405020304" pitchFamily="18" charset="0"/>
              </a:rPr>
              <a:t>psycho-social risk assessment</a:t>
            </a:r>
            <a:r>
              <a:rPr lang="en-IE" sz="1800" dirty="0">
                <a:effectLst/>
                <a:ea typeface="Calibri" panose="020F0502020204030204" pitchFamily="34" charset="0"/>
                <a:cs typeface="Times New Roman" panose="02020603050405020304" pitchFamily="18" charset="0"/>
              </a:rPr>
              <a:t>. Employers must put in place mitigation measures that address the psycho-social risks identified.</a:t>
            </a:r>
          </a:p>
          <a:p>
            <a:endParaRPr lang="en-IE" sz="1800" dirty="0">
              <a:effectLst/>
              <a:ea typeface="Calibri" panose="020F0502020204030204" pitchFamily="34" charset="0"/>
              <a:cs typeface="Times New Roman" panose="02020603050405020304" pitchFamily="18" charset="0"/>
            </a:endParaRPr>
          </a:p>
          <a:p>
            <a:endParaRPr lang="en-IE" dirty="0">
              <a:ea typeface="Calibri" panose="020F0502020204030204" pitchFamily="34" charset="0"/>
              <a:cs typeface="Times New Roman" panose="02020603050405020304" pitchFamily="18" charset="0"/>
            </a:endParaRPr>
          </a:p>
          <a:p>
            <a:endParaRPr lang="en-I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61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063C-035A-D125-CD53-D598DF1E2F25}"/>
              </a:ext>
            </a:extLst>
          </p:cNvPr>
          <p:cNvSpPr>
            <a:spLocks noGrp="1"/>
          </p:cNvSpPr>
          <p:nvPr>
            <p:ph type="ctrTitle"/>
          </p:nvPr>
        </p:nvSpPr>
        <p:spPr>
          <a:xfrm>
            <a:off x="838199" y="1751688"/>
            <a:ext cx="8643151" cy="1815009"/>
          </a:xfrm>
        </p:spPr>
        <p:txBody>
          <a:bodyPr/>
          <a:lstStyle/>
          <a:p>
            <a:r>
              <a:rPr lang="en-GB" sz="6000" dirty="0"/>
              <a:t>Health &amp; Safety</a:t>
            </a:r>
            <a:endParaRPr lang="en-IE" sz="6000" dirty="0"/>
          </a:p>
        </p:txBody>
      </p:sp>
      <p:sp>
        <p:nvSpPr>
          <p:cNvPr id="4" name="Slide Number Placeholder 3">
            <a:extLst>
              <a:ext uri="{FF2B5EF4-FFF2-40B4-BE49-F238E27FC236}">
                <a16:creationId xmlns:a16="http://schemas.microsoft.com/office/drawing/2014/main" id="{24BA7E59-9618-4604-B8DB-9E2F356FD1B0}"/>
              </a:ext>
            </a:extLst>
          </p:cNvPr>
          <p:cNvSpPr>
            <a:spLocks noGrp="1"/>
          </p:cNvSpPr>
          <p:nvPr>
            <p:ph type="sldNum" sz="quarter" idx="4294967295"/>
          </p:nvPr>
        </p:nvSpPr>
        <p:spPr>
          <a:xfrm>
            <a:off x="0" y="6340475"/>
            <a:ext cx="650875" cy="365125"/>
          </a:xfrm>
        </p:spPr>
        <p:txBody>
          <a:bodyPr/>
          <a:lstStyle/>
          <a:p>
            <a:pPr algn="l"/>
            <a:fld id="{CE60A950-A652-4A2E-94A4-23751B04ECA5}" type="slidenum">
              <a:rPr lang="en-IE" smtClean="0"/>
              <a:pPr algn="l"/>
              <a:t>15</a:t>
            </a:fld>
            <a:endParaRPr lang="en-IE" dirty="0"/>
          </a:p>
        </p:txBody>
      </p:sp>
      <p:pic>
        <p:nvPicPr>
          <p:cNvPr id="5" name="Graphic 4" descr="Badge 3 with solid fill">
            <a:extLst>
              <a:ext uri="{FF2B5EF4-FFF2-40B4-BE49-F238E27FC236}">
                <a16:creationId xmlns:a16="http://schemas.microsoft.com/office/drawing/2014/main" id="{1E10F156-CC67-627A-70DE-09680BC99AAC}"/>
              </a:ext>
            </a:extLst>
          </p:cNvPr>
          <p:cNvPicPr>
            <a:picLocks noChangeAspect="1"/>
          </p:cNvPicPr>
          <p:nvPr/>
        </p:nvPicPr>
        <p:blipFill>
          <a:blip r:embed="rId3">
            <a:alphaModFix amt="68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8276" y="2713055"/>
            <a:ext cx="3512682" cy="3512682"/>
          </a:xfrm>
          <a:prstGeom prst="rect">
            <a:avLst/>
          </a:prstGeom>
        </p:spPr>
      </p:pic>
    </p:spTree>
    <p:extLst>
      <p:ext uri="{BB962C8B-B14F-4D97-AF65-F5344CB8AC3E}">
        <p14:creationId xmlns:p14="http://schemas.microsoft.com/office/powerpoint/2010/main" val="2281698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GB" dirty="0"/>
              <a:t>Health &amp; Safety in Pilot Sites</a:t>
            </a:r>
            <a:endParaRPr lang="en-IE" dirty="0"/>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16</a:t>
            </a:fld>
            <a:endParaRPr lang="en-IE" dirty="0"/>
          </a:p>
        </p:txBody>
      </p:sp>
      <p:pic>
        <p:nvPicPr>
          <p:cNvPr id="44" name="Picture 43">
            <a:extLst>
              <a:ext uri="{FF2B5EF4-FFF2-40B4-BE49-F238E27FC236}">
                <a16:creationId xmlns:a16="http://schemas.microsoft.com/office/drawing/2014/main" id="{22B31AC6-AD1F-3F92-492F-26D342486C6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9752369" y="3429000"/>
            <a:ext cx="1289471" cy="1289471"/>
          </a:xfrm>
          <a:prstGeom prst="rect">
            <a:avLst/>
          </a:prstGeom>
          <a:effectLst/>
        </p:spPr>
      </p:pic>
      <p:pic>
        <p:nvPicPr>
          <p:cNvPr id="45" name="Picture 44">
            <a:extLst>
              <a:ext uri="{FF2B5EF4-FFF2-40B4-BE49-F238E27FC236}">
                <a16:creationId xmlns:a16="http://schemas.microsoft.com/office/drawing/2014/main" id="{B96C44C1-C5EA-AF24-CD80-984055F8FF0F}"/>
              </a:ext>
            </a:extLst>
          </p:cNvPr>
          <p:cNvPicPr>
            <a:picLocks noChangeAspect="1"/>
          </p:cNvPicPr>
          <p:nvPr/>
        </p:nvPicPr>
        <p:blipFill>
          <a:blip r:embed="rId5">
            <a:duotone>
              <a:prstClr val="black"/>
              <a:schemeClr val="accent2">
                <a:tint val="45000"/>
                <a:satMod val="400000"/>
              </a:schemeClr>
            </a:duotone>
          </a:blip>
          <a:stretch>
            <a:fillRect/>
          </a:stretch>
        </p:blipFill>
        <p:spPr>
          <a:xfrm>
            <a:off x="9197174" y="4552574"/>
            <a:ext cx="1289471" cy="1289471"/>
          </a:xfrm>
          <a:prstGeom prst="rect">
            <a:avLst/>
          </a:prstGeom>
          <a:effectLst/>
        </p:spPr>
      </p:pic>
      <p:sp>
        <p:nvSpPr>
          <p:cNvPr id="9" name="Content Placeholder 2">
            <a:extLst>
              <a:ext uri="{FF2B5EF4-FFF2-40B4-BE49-F238E27FC236}">
                <a16:creationId xmlns:a16="http://schemas.microsoft.com/office/drawing/2014/main" id="{0041D1AA-FAC3-A9AE-A431-454C885EB18B}"/>
              </a:ext>
            </a:extLst>
          </p:cNvPr>
          <p:cNvSpPr txBox="1">
            <a:spLocks/>
          </p:cNvSpPr>
          <p:nvPr/>
        </p:nvSpPr>
        <p:spPr>
          <a:xfrm>
            <a:off x="443640" y="939943"/>
            <a:ext cx="11300777" cy="1637001"/>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ea typeface="Calibri" panose="020F0502020204030204" pitchFamily="34" charset="0"/>
              <a:cs typeface="Times New Roman" panose="02020603050405020304" pitchFamily="18" charset="0"/>
            </a:endParaRPr>
          </a:p>
          <a:p>
            <a:pPr marL="0" indent="0">
              <a:buNone/>
            </a:pPr>
            <a:r>
              <a:rPr lang="en-IE" sz="1800" dirty="0">
                <a:effectLst/>
                <a:ea typeface="Calibri" panose="020F0502020204030204" pitchFamily="34" charset="0"/>
                <a:cs typeface="Times New Roman" panose="02020603050405020304" pitchFamily="18" charset="0"/>
              </a:rPr>
              <a:t>Over the course of OPTIMAI pilot studies, employees participating in the project will be using tools such as augmented reality glasses that could impact how they interact with and navigate through the industrial environment, and will be in the presence of hardware sensors that will need to be safely and correctly installed. </a:t>
            </a:r>
            <a:endParaRPr lang="en-IE" dirty="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B8E37A81-3941-69B0-8B08-BB0426094518}"/>
              </a:ext>
            </a:extLst>
          </p:cNvPr>
          <p:cNvSpPr txBox="1">
            <a:spLocks/>
          </p:cNvSpPr>
          <p:nvPr/>
        </p:nvSpPr>
        <p:spPr>
          <a:xfrm>
            <a:off x="443640" y="2664318"/>
            <a:ext cx="4708464" cy="1637001"/>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ea typeface="Calibri" panose="020F0502020204030204" pitchFamily="34" charset="0"/>
              <a:cs typeface="Times New Roman" panose="02020603050405020304" pitchFamily="18" charset="0"/>
            </a:endParaRPr>
          </a:p>
          <a:p>
            <a:pPr marL="0" indent="0">
              <a:buNone/>
            </a:pPr>
            <a:r>
              <a:rPr lang="en-IE" sz="1800" b="1" dirty="0">
                <a:effectLst/>
                <a:ea typeface="Calibri" panose="020F0502020204030204" pitchFamily="34" charset="0"/>
                <a:cs typeface="Times New Roman" panose="02020603050405020304" pitchFamily="18" charset="0"/>
              </a:rPr>
              <a:t>OPTIMAI end-users and technical partners need to use all means at their disposal to ensure the health, safety and welfare of these employees and all others </a:t>
            </a:r>
            <a:r>
              <a:rPr lang="en-IE" sz="1800" dirty="0">
                <a:effectLst/>
                <a:ea typeface="Calibri" panose="020F0502020204030204" pitchFamily="34" charset="0"/>
                <a:cs typeface="Times New Roman" panose="02020603050405020304" pitchFamily="18" charset="0"/>
              </a:rPr>
              <a:t>who could be affected by changes to their working environment. </a:t>
            </a:r>
          </a:p>
          <a:p>
            <a:endParaRPr lang="en-IE" dirty="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D5E6360-DD09-8D7C-B873-02B62C1E16DE}"/>
              </a:ext>
            </a:extLst>
          </p:cNvPr>
          <p:cNvPicPr>
            <a:picLocks noChangeAspect="1"/>
          </p:cNvPicPr>
          <p:nvPr/>
        </p:nvPicPr>
        <p:blipFill rotWithShape="1">
          <a:blip r:embed="rId6"/>
          <a:srcRect l="12603" r="12187"/>
          <a:stretch/>
        </p:blipFill>
        <p:spPr>
          <a:xfrm>
            <a:off x="6009016" y="3145390"/>
            <a:ext cx="2331246" cy="3099665"/>
          </a:xfrm>
          <a:prstGeom prst="rect">
            <a:avLst/>
          </a:prstGeom>
          <a:effectLst/>
        </p:spPr>
      </p:pic>
      <p:pic>
        <p:nvPicPr>
          <p:cNvPr id="14" name="Content Placeholder 13">
            <a:extLst>
              <a:ext uri="{FF2B5EF4-FFF2-40B4-BE49-F238E27FC236}">
                <a16:creationId xmlns:a16="http://schemas.microsoft.com/office/drawing/2014/main" id="{6C43D5B6-A9C0-FD7B-F69E-D47CD92B56D4}"/>
              </a:ext>
            </a:extLst>
          </p:cNvPr>
          <p:cNvPicPr>
            <a:picLocks noGrp="1" noChangeAspect="1"/>
          </p:cNvPicPr>
          <p:nvPr>
            <p:ph idx="4294967295"/>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6569225" y="3295166"/>
            <a:ext cx="1182202" cy="1182202"/>
          </a:xfrm>
          <a:effectLst/>
        </p:spPr>
      </p:pic>
    </p:spTree>
    <p:extLst>
      <p:ext uri="{BB962C8B-B14F-4D97-AF65-F5344CB8AC3E}">
        <p14:creationId xmlns:p14="http://schemas.microsoft.com/office/powerpoint/2010/main" val="4591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44"/>
                                        </p:tgtEl>
                                        <p:attrNameLst>
                                          <p:attrName>r</p:attrName>
                                        </p:attrNameLst>
                                      </p:cBhvr>
                                    </p:animRot>
                                    <p:animRot by="-240000">
                                      <p:cBhvr>
                                        <p:cTn id="12" dur="200" fill="hold">
                                          <p:stCondLst>
                                            <p:cond delay="200"/>
                                          </p:stCondLst>
                                        </p:cTn>
                                        <p:tgtEl>
                                          <p:spTgt spid="44"/>
                                        </p:tgtEl>
                                        <p:attrNameLst>
                                          <p:attrName>r</p:attrName>
                                        </p:attrNameLst>
                                      </p:cBhvr>
                                    </p:animRot>
                                    <p:animRot by="240000">
                                      <p:cBhvr>
                                        <p:cTn id="13" dur="200" fill="hold">
                                          <p:stCondLst>
                                            <p:cond delay="400"/>
                                          </p:stCondLst>
                                        </p:cTn>
                                        <p:tgtEl>
                                          <p:spTgt spid="44"/>
                                        </p:tgtEl>
                                        <p:attrNameLst>
                                          <p:attrName>r</p:attrName>
                                        </p:attrNameLst>
                                      </p:cBhvr>
                                    </p:animRot>
                                    <p:animRot by="-240000">
                                      <p:cBhvr>
                                        <p:cTn id="14" dur="200" fill="hold">
                                          <p:stCondLst>
                                            <p:cond delay="600"/>
                                          </p:stCondLst>
                                        </p:cTn>
                                        <p:tgtEl>
                                          <p:spTgt spid="44"/>
                                        </p:tgtEl>
                                        <p:attrNameLst>
                                          <p:attrName>r</p:attrName>
                                        </p:attrNameLst>
                                      </p:cBhvr>
                                    </p:animRot>
                                    <p:animRot by="120000">
                                      <p:cBhvr>
                                        <p:cTn id="15" dur="200" fill="hold">
                                          <p:stCondLst>
                                            <p:cond delay="800"/>
                                          </p:stCondLst>
                                        </p:cTn>
                                        <p:tgtEl>
                                          <p:spTgt spid="4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45"/>
                                        </p:tgtEl>
                                        <p:attrNameLst>
                                          <p:attrName>r</p:attrName>
                                        </p:attrNameLst>
                                      </p:cBhvr>
                                    </p:animRot>
                                    <p:animRot by="-240000">
                                      <p:cBhvr>
                                        <p:cTn id="20" dur="200" fill="hold">
                                          <p:stCondLst>
                                            <p:cond delay="200"/>
                                          </p:stCondLst>
                                        </p:cTn>
                                        <p:tgtEl>
                                          <p:spTgt spid="45"/>
                                        </p:tgtEl>
                                        <p:attrNameLst>
                                          <p:attrName>r</p:attrName>
                                        </p:attrNameLst>
                                      </p:cBhvr>
                                    </p:animRot>
                                    <p:animRot by="240000">
                                      <p:cBhvr>
                                        <p:cTn id="21" dur="200" fill="hold">
                                          <p:stCondLst>
                                            <p:cond delay="400"/>
                                          </p:stCondLst>
                                        </p:cTn>
                                        <p:tgtEl>
                                          <p:spTgt spid="45"/>
                                        </p:tgtEl>
                                        <p:attrNameLst>
                                          <p:attrName>r</p:attrName>
                                        </p:attrNameLst>
                                      </p:cBhvr>
                                    </p:animRot>
                                    <p:animRot by="-240000">
                                      <p:cBhvr>
                                        <p:cTn id="22" dur="200" fill="hold">
                                          <p:stCondLst>
                                            <p:cond delay="600"/>
                                          </p:stCondLst>
                                        </p:cTn>
                                        <p:tgtEl>
                                          <p:spTgt spid="45"/>
                                        </p:tgtEl>
                                        <p:attrNameLst>
                                          <p:attrName>r</p:attrName>
                                        </p:attrNameLst>
                                      </p:cBhvr>
                                    </p:animRot>
                                    <p:animRot by="120000">
                                      <p:cBhvr>
                                        <p:cTn id="2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a:extLst>
              <a:ext uri="{FF2B5EF4-FFF2-40B4-BE49-F238E27FC236}">
                <a16:creationId xmlns:a16="http://schemas.microsoft.com/office/drawing/2014/main" id="{A2AA6437-7455-5B7A-E2ED-02760FA30924}"/>
              </a:ext>
            </a:extLst>
          </p:cNvPr>
          <p:cNvPicPr>
            <a:picLocks noChangeAspect="1"/>
          </p:cNvPicPr>
          <p:nvPr/>
        </p:nvPicPr>
        <p:blipFill>
          <a:blip r:embed="rId3"/>
          <a:stretch>
            <a:fillRect/>
          </a:stretch>
        </p:blipFill>
        <p:spPr>
          <a:xfrm>
            <a:off x="2015613" y="5058306"/>
            <a:ext cx="1292786" cy="1292786"/>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GB" dirty="0"/>
              <a:t>Health &amp; Safety Risk Assessment</a:t>
            </a:r>
            <a:endParaRPr lang="en-IE" dirty="0"/>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17</a:t>
            </a:fld>
            <a:endParaRPr lang="en-IE" dirty="0"/>
          </a:p>
        </p:txBody>
      </p:sp>
      <p:sp>
        <p:nvSpPr>
          <p:cNvPr id="7" name="Google Shape;354;p55">
            <a:extLst>
              <a:ext uri="{FF2B5EF4-FFF2-40B4-BE49-F238E27FC236}">
                <a16:creationId xmlns:a16="http://schemas.microsoft.com/office/drawing/2014/main" id="{B2C5CF2E-41E4-5CB0-EF4E-E31AB6CB2594}"/>
              </a:ext>
            </a:extLst>
          </p:cNvPr>
          <p:cNvSpPr/>
          <p:nvPr/>
        </p:nvSpPr>
        <p:spPr>
          <a:xfrm rot="8100000">
            <a:off x="8859469" y="3784966"/>
            <a:ext cx="301046" cy="30104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345;p55">
            <a:extLst>
              <a:ext uri="{FF2B5EF4-FFF2-40B4-BE49-F238E27FC236}">
                <a16:creationId xmlns:a16="http://schemas.microsoft.com/office/drawing/2014/main" id="{E64DD2E3-E3FD-5E1F-AC7C-0B6B58701909}"/>
              </a:ext>
            </a:extLst>
          </p:cNvPr>
          <p:cNvSpPr/>
          <p:nvPr/>
        </p:nvSpPr>
        <p:spPr>
          <a:xfrm rot="8100000">
            <a:off x="8182808" y="3154503"/>
            <a:ext cx="301046" cy="30104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 name="Google Shape;351;p55">
            <a:extLst>
              <a:ext uri="{FF2B5EF4-FFF2-40B4-BE49-F238E27FC236}">
                <a16:creationId xmlns:a16="http://schemas.microsoft.com/office/drawing/2014/main" id="{C86BDE42-B4E5-7703-969D-4B73DBC3226B}"/>
              </a:ext>
            </a:extLst>
          </p:cNvPr>
          <p:cNvSpPr/>
          <p:nvPr/>
        </p:nvSpPr>
        <p:spPr>
          <a:xfrm rot="8100000">
            <a:off x="10558339" y="4253647"/>
            <a:ext cx="301045" cy="301045"/>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 name="Content Placeholder 2">
            <a:extLst>
              <a:ext uri="{FF2B5EF4-FFF2-40B4-BE49-F238E27FC236}">
                <a16:creationId xmlns:a16="http://schemas.microsoft.com/office/drawing/2014/main" id="{67505596-0B6B-BEED-6B30-354CA6CD083A}"/>
              </a:ext>
            </a:extLst>
          </p:cNvPr>
          <p:cNvSpPr txBox="1">
            <a:spLocks/>
          </p:cNvSpPr>
          <p:nvPr/>
        </p:nvSpPr>
        <p:spPr>
          <a:xfrm>
            <a:off x="443641" y="4334771"/>
            <a:ext cx="8349538"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ea typeface="Calibri" panose="020F0502020204030204" pitchFamily="34" charset="0"/>
                <a:cs typeface="Times New Roman" panose="02020603050405020304" pitchFamily="18" charset="0"/>
              </a:rPr>
              <a:t>Health surveillance </a:t>
            </a:r>
            <a:r>
              <a:rPr lang="en-IE" dirty="0">
                <a:ea typeface="Calibri" panose="020F0502020204030204" pitchFamily="34" charset="0"/>
                <a:cs typeface="Times New Roman" panose="02020603050405020304" pitchFamily="18" charset="0"/>
              </a:rPr>
              <a:t>should be carried out to monitor these risks.</a:t>
            </a:r>
          </a:p>
        </p:txBody>
      </p:sp>
      <p:pic>
        <p:nvPicPr>
          <p:cNvPr id="132" name="Picture 131">
            <a:extLst>
              <a:ext uri="{FF2B5EF4-FFF2-40B4-BE49-F238E27FC236}">
                <a16:creationId xmlns:a16="http://schemas.microsoft.com/office/drawing/2014/main" id="{06242E5A-CA4E-931E-38A7-C884578F837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Lst>
          </a:blip>
          <a:srcRect t="12554" b="12318"/>
          <a:stretch/>
        </p:blipFill>
        <p:spPr>
          <a:xfrm>
            <a:off x="4500288" y="5111431"/>
            <a:ext cx="1595712" cy="1198832"/>
          </a:xfrm>
          <a:prstGeom prst="rect">
            <a:avLst/>
          </a:prstGeom>
          <a:effectLst>
            <a:outerShdw blurRad="50800" dist="38100" dir="2700000" algn="tl" rotWithShape="0">
              <a:prstClr val="black">
                <a:alpha val="40000"/>
              </a:prstClr>
            </a:outerShdw>
          </a:effectLst>
        </p:spPr>
      </p:pic>
      <p:pic>
        <p:nvPicPr>
          <p:cNvPr id="144" name="Picture 143">
            <a:extLst>
              <a:ext uri="{FF2B5EF4-FFF2-40B4-BE49-F238E27FC236}">
                <a16:creationId xmlns:a16="http://schemas.microsoft.com/office/drawing/2014/main" id="{69C8884E-5CC8-3EC3-6FA6-9375304D1FA7}"/>
              </a:ext>
            </a:extLst>
          </p:cNvPr>
          <p:cNvPicPr>
            <a:picLocks noChangeAspect="1"/>
          </p:cNvPicPr>
          <p:nvPr/>
        </p:nvPicPr>
        <p:blipFill>
          <a:blip r:embed="rId6"/>
          <a:stretch>
            <a:fillRect/>
          </a:stretch>
        </p:blipFill>
        <p:spPr>
          <a:xfrm>
            <a:off x="7500393" y="5014375"/>
            <a:ext cx="1292786" cy="1292786"/>
          </a:xfrm>
          <a:prstGeom prst="rect">
            <a:avLst/>
          </a:prstGeom>
          <a:effectLst>
            <a:outerShdw blurRad="50800" dist="38100" dir="2700000" algn="tl" rotWithShape="0">
              <a:prstClr val="black">
                <a:alpha val="40000"/>
              </a:prstClr>
            </a:outerShdw>
          </a:effectLst>
        </p:spPr>
      </p:pic>
      <p:sp>
        <p:nvSpPr>
          <p:cNvPr id="145" name="Content Placeholder 2">
            <a:extLst>
              <a:ext uri="{FF2B5EF4-FFF2-40B4-BE49-F238E27FC236}">
                <a16:creationId xmlns:a16="http://schemas.microsoft.com/office/drawing/2014/main" id="{151DE406-C472-58AF-BAA4-2A8CD2445FE0}"/>
              </a:ext>
            </a:extLst>
          </p:cNvPr>
          <p:cNvSpPr txBox="1">
            <a:spLocks/>
          </p:cNvSpPr>
          <p:nvPr/>
        </p:nvSpPr>
        <p:spPr>
          <a:xfrm>
            <a:off x="443641" y="939944"/>
            <a:ext cx="10718940"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ea typeface="Calibri" panose="020F0502020204030204" pitchFamily="34" charset="0"/>
              <a:cs typeface="Times New Roman" panose="02020603050405020304" pitchFamily="18" charset="0"/>
            </a:endParaRPr>
          </a:p>
          <a:p>
            <a:pPr marL="0" indent="0">
              <a:buNone/>
            </a:pPr>
            <a:r>
              <a:rPr lang="en-IE" sz="1800" dirty="0">
                <a:effectLst/>
                <a:ea typeface="Calibri" panose="020F0502020204030204" pitchFamily="34" charset="0"/>
                <a:cs typeface="Times New Roman" panose="02020603050405020304" pitchFamily="18" charset="0"/>
              </a:rPr>
              <a:t>Health and safety obligations are laid out in </a:t>
            </a:r>
            <a:r>
              <a:rPr lang="en-IE" sz="1800" b="1" dirty="0">
                <a:effectLst/>
                <a:ea typeface="Calibri" panose="020F0502020204030204" pitchFamily="34" charset="0"/>
                <a:cs typeface="Times New Roman" panose="02020603050405020304" pitchFamily="18" charset="0"/>
              </a:rPr>
              <a:t>national law </a:t>
            </a:r>
            <a:r>
              <a:rPr lang="en-IE" sz="1800" dirty="0">
                <a:effectLst/>
                <a:ea typeface="Calibri" panose="020F0502020204030204" pitchFamily="34" charset="0"/>
                <a:cs typeface="Times New Roman" panose="02020603050405020304" pitchFamily="18" charset="0"/>
              </a:rPr>
              <a:t>in each pilot site.</a:t>
            </a:r>
            <a:endParaRPr lang="en-IE" dirty="0">
              <a:ea typeface="Calibri" panose="020F0502020204030204" pitchFamily="34" charset="0"/>
              <a:cs typeface="Times New Roman" panose="02020603050405020304" pitchFamily="18" charset="0"/>
            </a:endParaRPr>
          </a:p>
          <a:p>
            <a:endParaRPr lang="en-IE" dirty="0">
              <a:ea typeface="Calibri" panose="020F0502020204030204" pitchFamily="34"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3FE6E5AC-8608-FC06-99C1-E6165B157303}"/>
              </a:ext>
            </a:extLst>
          </p:cNvPr>
          <p:cNvSpPr txBox="1">
            <a:spLocks/>
          </p:cNvSpPr>
          <p:nvPr/>
        </p:nvSpPr>
        <p:spPr>
          <a:xfrm>
            <a:off x="443641" y="1744138"/>
            <a:ext cx="9231301" cy="2151255"/>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sz="1800" dirty="0">
              <a:effectLst/>
              <a:ea typeface="Calibri" panose="020F0502020204030204" pitchFamily="34" charset="0"/>
              <a:cs typeface="Times New Roman" panose="02020603050405020304" pitchFamily="18" charset="0"/>
            </a:endParaRPr>
          </a:p>
          <a:p>
            <a:r>
              <a:rPr lang="en-IE" sz="1800" dirty="0">
                <a:effectLst/>
                <a:ea typeface="Calibri" panose="020F0502020204030204" pitchFamily="34" charset="0"/>
                <a:cs typeface="Times New Roman" panose="02020603050405020304" pitchFamily="18" charset="0"/>
              </a:rPr>
              <a:t>In order to make an assessment of any risks that might arise from the use of new equipment and changes to work processes, OPTIMAI end-user partners should consider whether it is necessary to conduct a </a:t>
            </a:r>
            <a:r>
              <a:rPr lang="en-IE" sz="1800" b="1" dirty="0">
                <a:effectLst/>
                <a:ea typeface="Calibri" panose="020F0502020204030204" pitchFamily="34" charset="0"/>
                <a:cs typeface="Times New Roman" panose="02020603050405020304" pitchFamily="18" charset="0"/>
              </a:rPr>
              <a:t>health and safety risk assessment</a:t>
            </a:r>
            <a:r>
              <a:rPr lang="en-IE" sz="1800" dirty="0">
                <a:effectLst/>
                <a:ea typeface="Calibri" panose="020F0502020204030204" pitchFamily="34" charset="0"/>
                <a:cs typeface="Times New Roman" panose="02020603050405020304" pitchFamily="18" charset="0"/>
              </a:rPr>
              <a:t>. Based on the results of this assessment, end-user partners should </a:t>
            </a:r>
            <a:r>
              <a:rPr lang="en-IE" sz="1800" b="1" dirty="0">
                <a:effectLst/>
                <a:ea typeface="Calibri" panose="020F0502020204030204" pitchFamily="34" charset="0"/>
                <a:cs typeface="Times New Roman" panose="02020603050405020304" pitchFamily="18" charset="0"/>
              </a:rPr>
              <a:t>identify measures</a:t>
            </a:r>
            <a:r>
              <a:rPr lang="en-IE" sz="1800" dirty="0">
                <a:effectLst/>
                <a:ea typeface="Calibri" panose="020F0502020204030204" pitchFamily="34" charset="0"/>
                <a:cs typeface="Times New Roman" panose="02020603050405020304" pitchFamily="18" charset="0"/>
              </a:rPr>
              <a:t> to mitigate the identified risks, </a:t>
            </a:r>
            <a:r>
              <a:rPr lang="en-IE" sz="1800" b="1" dirty="0">
                <a:effectLst/>
                <a:ea typeface="Calibri" panose="020F0502020204030204" pitchFamily="34" charset="0"/>
                <a:cs typeface="Times New Roman" panose="02020603050405020304" pitchFamily="18" charset="0"/>
              </a:rPr>
              <a:t>implement them</a:t>
            </a:r>
            <a:r>
              <a:rPr lang="en-IE" sz="1800" dirty="0">
                <a:effectLst/>
                <a:ea typeface="Calibri" panose="020F0502020204030204" pitchFamily="34" charset="0"/>
                <a:cs typeface="Times New Roman" panose="02020603050405020304" pitchFamily="18" charset="0"/>
              </a:rPr>
              <a:t>, and </a:t>
            </a:r>
            <a:r>
              <a:rPr lang="en-IE" sz="1800" b="1" dirty="0">
                <a:effectLst/>
                <a:ea typeface="Calibri" panose="020F0502020204030204" pitchFamily="34" charset="0"/>
                <a:cs typeface="Times New Roman" panose="02020603050405020304" pitchFamily="18" charset="0"/>
              </a:rPr>
              <a:t>document them</a:t>
            </a:r>
            <a:r>
              <a:rPr lang="en-IE" sz="1800" dirty="0">
                <a:effectLst/>
                <a:ea typeface="Calibri" panose="020F0502020204030204" pitchFamily="34" charset="0"/>
                <a:cs typeface="Times New Roman" panose="02020603050405020304" pitchFamily="18" charset="0"/>
              </a:rPr>
              <a:t>.</a:t>
            </a:r>
            <a:endParaRPr lang="en-IE" dirty="0">
              <a:ea typeface="Calibri" panose="020F0502020204030204" pitchFamily="34" charset="0"/>
              <a:cs typeface="Times New Roman" panose="02020603050405020304" pitchFamily="18" charset="0"/>
            </a:endParaRPr>
          </a:p>
          <a:p>
            <a:endParaRPr lang="en-IE" dirty="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C26F9E1F-A382-E46E-BE5F-FA5226646F78}"/>
              </a:ext>
            </a:extLst>
          </p:cNvPr>
          <p:cNvSpPr/>
          <p:nvPr/>
        </p:nvSpPr>
        <p:spPr>
          <a:xfrm>
            <a:off x="10495275" y="3102496"/>
            <a:ext cx="910057" cy="92378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0A0FD59A-C420-33B5-1F05-71871CF06FC7}"/>
              </a:ext>
            </a:extLst>
          </p:cNvPr>
          <p:cNvSpPr/>
          <p:nvPr/>
        </p:nvSpPr>
        <p:spPr>
          <a:xfrm>
            <a:off x="10495275" y="4755293"/>
            <a:ext cx="910057" cy="92378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a:extLst>
              <a:ext uri="{FF2B5EF4-FFF2-40B4-BE49-F238E27FC236}">
                <a16:creationId xmlns:a16="http://schemas.microsoft.com/office/drawing/2014/main" id="{06C6AE08-BD56-1F87-7311-E83855D360E5}"/>
              </a:ext>
            </a:extLst>
          </p:cNvPr>
          <p:cNvSpPr/>
          <p:nvPr/>
        </p:nvSpPr>
        <p:spPr>
          <a:xfrm>
            <a:off x="10510043" y="1359179"/>
            <a:ext cx="910057" cy="92378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4" name="Content Placeholder 2" descr="Logo, company name&#10;&#10;Description automatically generated">
            <a:extLst>
              <a:ext uri="{FF2B5EF4-FFF2-40B4-BE49-F238E27FC236}">
                <a16:creationId xmlns:a16="http://schemas.microsoft.com/office/drawing/2014/main" id="{7438B0A4-6323-6E98-EA39-7E0AACF90C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4456" y="4828458"/>
            <a:ext cx="777452" cy="777452"/>
          </a:xfrm>
          <a:prstGeom prst="rect">
            <a:avLst/>
          </a:prstGeom>
        </p:spPr>
      </p:pic>
      <p:pic>
        <p:nvPicPr>
          <p:cNvPr id="25" name="Google Shape;355;p55" descr="Chart, pie chart&#10;&#10;Description automatically generated">
            <a:extLst>
              <a:ext uri="{FF2B5EF4-FFF2-40B4-BE49-F238E27FC236}">
                <a16:creationId xmlns:a16="http://schemas.microsoft.com/office/drawing/2014/main" id="{3C35B9A2-32B8-E4C1-87D3-59E7719F9B2A}"/>
              </a:ext>
            </a:extLst>
          </p:cNvPr>
          <p:cNvPicPr preferRelativeResize="0">
            <a:picLocks noGrp="1"/>
          </p:cNvPicPr>
          <p:nvPr>
            <p:ph idx="1"/>
          </p:nvPr>
        </p:nvPicPr>
        <p:blipFill rotWithShape="1">
          <a:blip r:embed="rId8">
            <a:alphaModFix/>
          </a:blip>
          <a:srcRect/>
          <a:stretch/>
        </p:blipFill>
        <p:spPr>
          <a:xfrm>
            <a:off x="10582256" y="1433876"/>
            <a:ext cx="767481" cy="777452"/>
          </a:xfrm>
          <a:prstGeom prst="rect">
            <a:avLst/>
          </a:prstGeom>
          <a:noFill/>
          <a:ln>
            <a:noFill/>
          </a:ln>
        </p:spPr>
      </p:pic>
      <p:pic>
        <p:nvPicPr>
          <p:cNvPr id="26" name="Google Shape;352;p55" descr="Logo, company name&#10;&#10;Description automatically generated">
            <a:extLst>
              <a:ext uri="{FF2B5EF4-FFF2-40B4-BE49-F238E27FC236}">
                <a16:creationId xmlns:a16="http://schemas.microsoft.com/office/drawing/2014/main" id="{DC581601-5B81-F468-18EC-032382951E98}"/>
              </a:ext>
            </a:extLst>
          </p:cNvPr>
          <p:cNvPicPr preferRelativeResize="0"/>
          <p:nvPr/>
        </p:nvPicPr>
        <p:blipFill rotWithShape="1">
          <a:blip r:embed="rId9">
            <a:alphaModFix/>
          </a:blip>
          <a:srcRect/>
          <a:stretch/>
        </p:blipFill>
        <p:spPr>
          <a:xfrm>
            <a:off x="10564055" y="3165062"/>
            <a:ext cx="767481" cy="777452"/>
          </a:xfrm>
          <a:prstGeom prst="rect">
            <a:avLst/>
          </a:prstGeom>
          <a:noFill/>
          <a:ln>
            <a:noFill/>
          </a:ln>
        </p:spPr>
      </p:pic>
    </p:spTree>
    <p:extLst>
      <p:ext uri="{BB962C8B-B14F-4D97-AF65-F5344CB8AC3E}">
        <p14:creationId xmlns:p14="http://schemas.microsoft.com/office/powerpoint/2010/main" val="374113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a:xfrm>
            <a:off x="447582" y="247820"/>
            <a:ext cx="10515600" cy="691318"/>
          </a:xfrm>
        </p:spPr>
        <p:txBody>
          <a:bodyPr/>
          <a:lstStyle/>
          <a:p>
            <a:r>
              <a:rPr lang="en-GB" dirty="0"/>
              <a:t>Health &amp; Safety Officers</a:t>
            </a:r>
            <a:endParaRPr lang="en-IE" dirty="0"/>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18</a:t>
            </a:fld>
            <a:endParaRPr lang="en-IE" dirty="0"/>
          </a:p>
        </p:txBody>
      </p:sp>
      <p:sp>
        <p:nvSpPr>
          <p:cNvPr id="11" name="Content Placeholder 2">
            <a:extLst>
              <a:ext uri="{FF2B5EF4-FFF2-40B4-BE49-F238E27FC236}">
                <a16:creationId xmlns:a16="http://schemas.microsoft.com/office/drawing/2014/main" id="{630DC110-C7E4-C1D1-CD71-11F3DBA02D54}"/>
              </a:ext>
            </a:extLst>
          </p:cNvPr>
          <p:cNvSpPr txBox="1">
            <a:spLocks/>
          </p:cNvSpPr>
          <p:nvPr/>
        </p:nvSpPr>
        <p:spPr>
          <a:xfrm>
            <a:off x="379912" y="1280265"/>
            <a:ext cx="9417201"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End-users should have appointed a </a:t>
            </a:r>
            <a:r>
              <a:rPr lang="en-IE" sz="1800" b="1" dirty="0">
                <a:effectLst/>
                <a:ea typeface="Calibri" panose="020F0502020204030204" pitchFamily="34" charset="0"/>
                <a:cs typeface="Times New Roman" panose="02020603050405020304" pitchFamily="18" charset="0"/>
              </a:rPr>
              <a:t>competent person </a:t>
            </a:r>
            <a:r>
              <a:rPr lang="en-IE" sz="1800" dirty="0">
                <a:effectLst/>
                <a:ea typeface="Calibri" panose="020F0502020204030204" pitchFamily="34" charset="0"/>
                <a:cs typeface="Times New Roman" panose="02020603050405020304" pitchFamily="18" charset="0"/>
              </a:rPr>
              <a:t>to assist them in carrying out health and safety mitigation measures and monitoring and supporting health and safety in the work place.</a:t>
            </a:r>
            <a:endParaRPr lang="en-IE" dirty="0">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EE0A2962-9D92-5B52-373C-BB52038EC950}"/>
              </a:ext>
            </a:extLst>
          </p:cNvPr>
          <p:cNvSpPr txBox="1">
            <a:spLocks/>
          </p:cNvSpPr>
          <p:nvPr/>
        </p:nvSpPr>
        <p:spPr>
          <a:xfrm>
            <a:off x="363682" y="2796351"/>
            <a:ext cx="9293045"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In Greece, law calls for the appointment of a </a:t>
            </a:r>
            <a:r>
              <a:rPr lang="en-IE" sz="1800" b="1" dirty="0">
                <a:effectLst/>
                <a:ea typeface="Calibri" panose="020F0502020204030204" pitchFamily="34" charset="0"/>
                <a:cs typeface="Times New Roman" panose="02020603050405020304" pitchFamily="18" charset="0"/>
              </a:rPr>
              <a:t>safety technician </a:t>
            </a:r>
            <a:r>
              <a:rPr lang="en-IE" sz="1800" dirty="0">
                <a:effectLst/>
                <a:ea typeface="Calibri" panose="020F0502020204030204" pitchFamily="34" charset="0"/>
                <a:cs typeface="Times New Roman" panose="02020603050405020304" pitchFamily="18" charset="0"/>
              </a:rPr>
              <a:t>and </a:t>
            </a:r>
            <a:r>
              <a:rPr lang="en-IE" sz="1800" b="1" dirty="0">
                <a:effectLst/>
                <a:ea typeface="Calibri" panose="020F0502020204030204" pitchFamily="34" charset="0"/>
                <a:cs typeface="Times New Roman" panose="02020603050405020304" pitchFamily="18" charset="0"/>
              </a:rPr>
              <a:t>occupational physician</a:t>
            </a:r>
            <a:r>
              <a:rPr lang="en-IE" sz="1800" dirty="0">
                <a:effectLst/>
                <a:ea typeface="Calibri" panose="020F0502020204030204" pitchFamily="34" charset="0"/>
                <a:cs typeface="Times New Roman" panose="02020603050405020304" pitchFamily="18" charset="0"/>
              </a:rPr>
              <a:t> to help support health and safety in the work place. </a:t>
            </a:r>
            <a:endParaRPr lang="en-IE" dirty="0">
              <a:ea typeface="Calibri" panose="020F0502020204030204" pitchFamily="34"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CCF9AA71-7280-038A-CE09-0355676F3A10}"/>
              </a:ext>
            </a:extLst>
          </p:cNvPr>
          <p:cNvSpPr txBox="1">
            <a:spLocks/>
          </p:cNvSpPr>
          <p:nvPr/>
        </p:nvSpPr>
        <p:spPr>
          <a:xfrm>
            <a:off x="379911" y="3760734"/>
            <a:ext cx="5321939"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sz="1800" dirty="0">
              <a:effectLst/>
              <a:ea typeface="Calibri" panose="020F0502020204030204" pitchFamily="34" charset="0"/>
              <a:cs typeface="Times New Roman" panose="02020603050405020304" pitchFamily="18" charset="0"/>
            </a:endParaRPr>
          </a:p>
          <a:p>
            <a:r>
              <a:rPr lang="en-IE" sz="1800" dirty="0">
                <a:effectLst/>
                <a:ea typeface="Calibri" panose="020F0502020204030204" pitchFamily="34" charset="0"/>
                <a:cs typeface="Times New Roman" panose="02020603050405020304" pitchFamily="18" charset="0"/>
              </a:rPr>
              <a:t>The professionals should be duly </a:t>
            </a:r>
            <a:r>
              <a:rPr lang="en-IE" sz="1800" b="1" dirty="0">
                <a:effectLst/>
                <a:ea typeface="Calibri" panose="020F0502020204030204" pitchFamily="34" charset="0"/>
                <a:cs typeface="Times New Roman" panose="02020603050405020304" pitchFamily="18" charset="0"/>
              </a:rPr>
              <a:t>informed and consulted on changes </a:t>
            </a:r>
            <a:r>
              <a:rPr lang="en-IE" sz="1800" dirty="0">
                <a:effectLst/>
                <a:ea typeface="Calibri" panose="020F0502020204030204" pitchFamily="34" charset="0"/>
                <a:cs typeface="Times New Roman" panose="02020603050405020304" pitchFamily="18" charset="0"/>
              </a:rPr>
              <a:t>to work processes and the working environment and can help support the safe integration of OPTIMAI tools into the workplace. </a:t>
            </a:r>
            <a:endParaRPr lang="en-IE" dirty="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365F9ED2-708D-D8A0-D000-EE28F76D00A5}"/>
              </a:ext>
            </a:extLst>
          </p:cNvPr>
          <p:cNvPicPr>
            <a:picLocks noChangeAspect="1"/>
          </p:cNvPicPr>
          <p:nvPr/>
        </p:nvPicPr>
        <p:blipFill>
          <a:blip r:embed="rId3"/>
          <a:stretch>
            <a:fillRect/>
          </a:stretch>
        </p:blipFill>
        <p:spPr>
          <a:xfrm flipH="1">
            <a:off x="6671930" y="3942514"/>
            <a:ext cx="2667666" cy="2667666"/>
          </a:xfrm>
          <a:prstGeom prst="rect">
            <a:avLst/>
          </a:prstGeom>
          <a:effectLst/>
        </p:spPr>
      </p:pic>
      <p:sp>
        <p:nvSpPr>
          <p:cNvPr id="14" name="Oval 13">
            <a:extLst>
              <a:ext uri="{FF2B5EF4-FFF2-40B4-BE49-F238E27FC236}">
                <a16:creationId xmlns:a16="http://schemas.microsoft.com/office/drawing/2014/main" id="{18BE74D9-253E-EC15-5CFF-8099AF77861B}"/>
              </a:ext>
            </a:extLst>
          </p:cNvPr>
          <p:cNvSpPr/>
          <p:nvPr/>
        </p:nvSpPr>
        <p:spPr>
          <a:xfrm>
            <a:off x="10495275" y="3102496"/>
            <a:ext cx="910057" cy="92378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7F0B8EA7-3565-1BDA-C6B9-E9EEE9541BAF}"/>
              </a:ext>
            </a:extLst>
          </p:cNvPr>
          <p:cNvSpPr/>
          <p:nvPr/>
        </p:nvSpPr>
        <p:spPr>
          <a:xfrm>
            <a:off x="10495275" y="4755293"/>
            <a:ext cx="910057" cy="92378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B7998257-BCF8-CF25-2684-3ED91431F9F1}"/>
              </a:ext>
            </a:extLst>
          </p:cNvPr>
          <p:cNvSpPr/>
          <p:nvPr/>
        </p:nvSpPr>
        <p:spPr>
          <a:xfrm>
            <a:off x="10510043" y="1359179"/>
            <a:ext cx="910057" cy="92378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Content Placeholder 2" descr="Logo, company name&#10;&#10;Description automatically generated">
            <a:extLst>
              <a:ext uri="{FF2B5EF4-FFF2-40B4-BE49-F238E27FC236}">
                <a16:creationId xmlns:a16="http://schemas.microsoft.com/office/drawing/2014/main" id="{ED20CEBD-C4A1-F561-06E4-C133C5969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4456" y="4828458"/>
            <a:ext cx="777452" cy="777452"/>
          </a:xfrm>
          <a:prstGeom prst="rect">
            <a:avLst/>
          </a:prstGeom>
        </p:spPr>
      </p:pic>
      <p:pic>
        <p:nvPicPr>
          <p:cNvPr id="19" name="Google Shape;355;p55" descr="Chart, pie chart&#10;&#10;Description automatically generated">
            <a:extLst>
              <a:ext uri="{FF2B5EF4-FFF2-40B4-BE49-F238E27FC236}">
                <a16:creationId xmlns:a16="http://schemas.microsoft.com/office/drawing/2014/main" id="{325B1C4F-7B43-BDBE-8F41-E1780527DD50}"/>
              </a:ext>
            </a:extLst>
          </p:cNvPr>
          <p:cNvPicPr preferRelativeResize="0">
            <a:picLocks noGrp="1"/>
          </p:cNvPicPr>
          <p:nvPr>
            <p:ph idx="1"/>
          </p:nvPr>
        </p:nvPicPr>
        <p:blipFill rotWithShape="1">
          <a:blip r:embed="rId5">
            <a:alphaModFix/>
          </a:blip>
          <a:srcRect/>
          <a:stretch/>
        </p:blipFill>
        <p:spPr>
          <a:xfrm>
            <a:off x="10582256" y="1433876"/>
            <a:ext cx="767481" cy="777452"/>
          </a:xfrm>
          <a:prstGeom prst="rect">
            <a:avLst/>
          </a:prstGeom>
          <a:noFill/>
          <a:ln>
            <a:noFill/>
          </a:ln>
        </p:spPr>
      </p:pic>
      <p:pic>
        <p:nvPicPr>
          <p:cNvPr id="20" name="Google Shape;352;p55" descr="Logo, company name&#10;&#10;Description automatically generated">
            <a:extLst>
              <a:ext uri="{FF2B5EF4-FFF2-40B4-BE49-F238E27FC236}">
                <a16:creationId xmlns:a16="http://schemas.microsoft.com/office/drawing/2014/main" id="{1624C51A-2062-74C1-B6B5-DE6BCCCA7578}"/>
              </a:ext>
            </a:extLst>
          </p:cNvPr>
          <p:cNvPicPr preferRelativeResize="0"/>
          <p:nvPr/>
        </p:nvPicPr>
        <p:blipFill rotWithShape="1">
          <a:blip r:embed="rId6">
            <a:alphaModFix/>
          </a:blip>
          <a:srcRect/>
          <a:stretch/>
        </p:blipFill>
        <p:spPr>
          <a:xfrm>
            <a:off x="10564055" y="3165062"/>
            <a:ext cx="767481" cy="777452"/>
          </a:xfrm>
          <a:prstGeom prst="rect">
            <a:avLst/>
          </a:prstGeom>
          <a:noFill/>
          <a:ln>
            <a:noFill/>
          </a:ln>
        </p:spPr>
      </p:pic>
    </p:spTree>
    <p:extLst>
      <p:ext uri="{BB962C8B-B14F-4D97-AF65-F5344CB8AC3E}">
        <p14:creationId xmlns:p14="http://schemas.microsoft.com/office/powerpoint/2010/main" val="11759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GB" dirty="0"/>
              <a:t>Health &amp; Safety: Developments</a:t>
            </a:r>
            <a:endParaRPr lang="en-IE" dirty="0"/>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19</a:t>
            </a:fld>
            <a:endParaRPr lang="en-IE" dirty="0"/>
          </a:p>
        </p:txBody>
      </p:sp>
      <p:sp>
        <p:nvSpPr>
          <p:cNvPr id="5" name="Content Placeholder 2">
            <a:extLst>
              <a:ext uri="{FF2B5EF4-FFF2-40B4-BE49-F238E27FC236}">
                <a16:creationId xmlns:a16="http://schemas.microsoft.com/office/drawing/2014/main" id="{EE085283-3C5A-C6DB-D71A-CEE72C23F316}"/>
              </a:ext>
            </a:extLst>
          </p:cNvPr>
          <p:cNvSpPr txBox="1">
            <a:spLocks/>
          </p:cNvSpPr>
          <p:nvPr/>
        </p:nvSpPr>
        <p:spPr>
          <a:xfrm>
            <a:off x="314418" y="4386906"/>
            <a:ext cx="5995717"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If necessary, pilot site employees should be </a:t>
            </a:r>
            <a:r>
              <a:rPr lang="en-IE" sz="1800" b="1" dirty="0">
                <a:effectLst/>
                <a:ea typeface="Calibri" panose="020F0502020204030204" pitchFamily="34" charset="0"/>
                <a:cs typeface="Times New Roman" panose="02020603050405020304" pitchFamily="18" charset="0"/>
              </a:rPr>
              <a:t>trained in the safe and responsible use </a:t>
            </a:r>
            <a:r>
              <a:rPr lang="en-IE" sz="1800" dirty="0">
                <a:effectLst/>
                <a:ea typeface="Calibri" panose="020F0502020204030204" pitchFamily="34" charset="0"/>
                <a:cs typeface="Times New Roman" panose="02020603050405020304" pitchFamily="18" charset="0"/>
              </a:rPr>
              <a:t>of any new tools or devices they will be working with.</a:t>
            </a:r>
            <a:endParaRPr lang="en-IE" dirty="0">
              <a:ea typeface="Calibri" panose="020F050202020403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B60837E-5054-C9CC-B4B2-ACD692083678}"/>
              </a:ext>
            </a:extLst>
          </p:cNvPr>
          <p:cNvSpPr txBox="1">
            <a:spLocks/>
          </p:cNvSpPr>
          <p:nvPr/>
        </p:nvSpPr>
        <p:spPr>
          <a:xfrm>
            <a:off x="292349" y="1594408"/>
            <a:ext cx="5995717" cy="627108"/>
          </a:xfrm>
          <a:prstGeom prst="rect">
            <a:avLst/>
          </a:prstGeom>
        </p:spPr>
        <p:txBody>
          <a:bodyPr vert="horz" lIns="91440" tIns="45720" rIns="91440" bIns="45720" rtlCol="0">
            <a:no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All employees should be provided with information </a:t>
            </a:r>
            <a:r>
              <a:rPr lang="en-IE" sz="1800" b="1" dirty="0">
                <a:effectLst/>
                <a:ea typeface="Calibri" panose="020F0502020204030204" pitchFamily="34" charset="0"/>
                <a:cs typeface="Times New Roman" panose="02020603050405020304" pitchFamily="18" charset="0"/>
              </a:rPr>
              <a:t>relating to any risks arising from OPTIMAI tools </a:t>
            </a:r>
            <a:r>
              <a:rPr lang="en-IE" sz="1800" dirty="0">
                <a:effectLst/>
                <a:ea typeface="Calibri" panose="020F0502020204030204" pitchFamily="34" charset="0"/>
                <a:cs typeface="Times New Roman" panose="02020603050405020304" pitchFamily="18" charset="0"/>
              </a:rPr>
              <a:t>and any new processes, as well as </a:t>
            </a:r>
            <a:r>
              <a:rPr lang="en-IE" sz="1800" b="1" dirty="0">
                <a:effectLst/>
                <a:ea typeface="Calibri" panose="020F0502020204030204" pitchFamily="34" charset="0"/>
                <a:cs typeface="Times New Roman" panose="02020603050405020304" pitchFamily="18" charset="0"/>
              </a:rPr>
              <a:t>information and training</a:t>
            </a:r>
            <a:r>
              <a:rPr lang="en-IE" sz="1800" dirty="0">
                <a:effectLst/>
                <a:ea typeface="Calibri" panose="020F0502020204030204" pitchFamily="34" charset="0"/>
                <a:cs typeface="Times New Roman" panose="02020603050405020304" pitchFamily="18" charset="0"/>
              </a:rPr>
              <a:t> as necessary to help mitigate health and safety risks.</a:t>
            </a:r>
            <a:endParaRPr lang="en-IE" dirty="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6B9A4B6-8C34-4751-9C3C-F11BAA566276}"/>
              </a:ext>
            </a:extLst>
          </p:cNvPr>
          <p:cNvPicPr>
            <a:picLocks noChangeAspect="1"/>
          </p:cNvPicPr>
          <p:nvPr/>
        </p:nvPicPr>
        <p:blipFill>
          <a:blip r:embed="rId3"/>
          <a:stretch>
            <a:fillRect/>
          </a:stretch>
        </p:blipFill>
        <p:spPr>
          <a:xfrm>
            <a:off x="7077206" y="1594408"/>
            <a:ext cx="1521814" cy="1521814"/>
          </a:xfrm>
          <a:prstGeom prst="rect">
            <a:avLst/>
          </a:prstGeom>
          <a:effectLst/>
        </p:spPr>
      </p:pic>
      <p:pic>
        <p:nvPicPr>
          <p:cNvPr id="11" name="Content Placeholder 13">
            <a:extLst>
              <a:ext uri="{FF2B5EF4-FFF2-40B4-BE49-F238E27FC236}">
                <a16:creationId xmlns:a16="http://schemas.microsoft.com/office/drawing/2014/main" id="{2DAFB047-0557-065A-821A-38A044264C74}"/>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flipH="1">
            <a:off x="7158652" y="4140941"/>
            <a:ext cx="1440367" cy="1440367"/>
          </a:xfrm>
          <a:effectLst/>
        </p:spPr>
      </p:pic>
      <p:pic>
        <p:nvPicPr>
          <p:cNvPr id="13" name="Picture 12">
            <a:extLst>
              <a:ext uri="{FF2B5EF4-FFF2-40B4-BE49-F238E27FC236}">
                <a16:creationId xmlns:a16="http://schemas.microsoft.com/office/drawing/2014/main" id="{54533641-C076-F423-734B-DE858C0E4B6E}"/>
              </a:ext>
            </a:extLst>
          </p:cNvPr>
          <p:cNvPicPr>
            <a:picLocks noChangeAspect="1"/>
          </p:cNvPicPr>
          <p:nvPr/>
        </p:nvPicPr>
        <p:blipFill>
          <a:blip r:embed="rId6"/>
          <a:stretch>
            <a:fillRect/>
          </a:stretch>
        </p:blipFill>
        <p:spPr>
          <a:xfrm>
            <a:off x="9803753" y="4339841"/>
            <a:ext cx="1440367" cy="1440367"/>
          </a:xfrm>
          <a:prstGeom prst="rect">
            <a:avLst/>
          </a:prstGeom>
          <a:effectLst/>
        </p:spPr>
      </p:pic>
      <p:pic>
        <p:nvPicPr>
          <p:cNvPr id="15" name="Picture 14">
            <a:extLst>
              <a:ext uri="{FF2B5EF4-FFF2-40B4-BE49-F238E27FC236}">
                <a16:creationId xmlns:a16="http://schemas.microsoft.com/office/drawing/2014/main" id="{07562494-9AD7-D176-4AD3-A58C71600AE4}"/>
              </a:ext>
            </a:extLst>
          </p:cNvPr>
          <p:cNvPicPr>
            <a:picLocks noChangeAspect="1"/>
          </p:cNvPicPr>
          <p:nvPr/>
        </p:nvPicPr>
        <p:blipFill>
          <a:blip r:embed="rId7"/>
          <a:stretch>
            <a:fillRect/>
          </a:stretch>
        </p:blipFill>
        <p:spPr>
          <a:xfrm>
            <a:off x="9722306" y="1594408"/>
            <a:ext cx="1521814" cy="1521814"/>
          </a:xfrm>
          <a:prstGeom prst="rect">
            <a:avLst/>
          </a:prstGeom>
          <a:effectLst/>
        </p:spPr>
      </p:pic>
    </p:spTree>
    <p:extLst>
      <p:ext uri="{BB962C8B-B14F-4D97-AF65-F5344CB8AC3E}">
        <p14:creationId xmlns:p14="http://schemas.microsoft.com/office/powerpoint/2010/main" val="14783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630FDF-0CD4-ED1F-DBE0-6549612A0606}"/>
              </a:ext>
            </a:extLst>
          </p:cNvPr>
          <p:cNvSpPr>
            <a:spLocks noGrp="1"/>
          </p:cNvSpPr>
          <p:nvPr>
            <p:ph type="title"/>
          </p:nvPr>
        </p:nvSpPr>
        <p:spPr/>
        <p:txBody>
          <a:bodyPr/>
          <a:lstStyle/>
          <a:p>
            <a:r>
              <a:rPr lang="en-GB" dirty="0"/>
              <a:t>Contents</a:t>
            </a:r>
            <a:endParaRPr lang="en-IE" dirty="0"/>
          </a:p>
        </p:txBody>
      </p:sp>
      <p:sp>
        <p:nvSpPr>
          <p:cNvPr id="7" name="Content Placeholder 1">
            <a:extLst>
              <a:ext uri="{FF2B5EF4-FFF2-40B4-BE49-F238E27FC236}">
                <a16:creationId xmlns:a16="http://schemas.microsoft.com/office/drawing/2014/main" id="{14B1FE56-8085-EFF8-9F65-BA003C733A3C}"/>
              </a:ext>
            </a:extLst>
          </p:cNvPr>
          <p:cNvSpPr>
            <a:spLocks noGrp="1"/>
          </p:cNvSpPr>
          <p:nvPr>
            <p:ph idx="1"/>
          </p:nvPr>
        </p:nvSpPr>
        <p:spPr>
          <a:xfrm>
            <a:off x="1432840" y="1337353"/>
            <a:ext cx="6417199" cy="5520647"/>
          </a:xfrm>
        </p:spPr>
        <p:txBody>
          <a:bodyPr>
            <a:normAutofit/>
          </a:bodyPr>
          <a:lstStyle/>
          <a:p>
            <a:pPr marL="0" indent="0">
              <a:buNone/>
            </a:pPr>
            <a:r>
              <a:rPr lang="en-US" sz="2400" dirty="0"/>
              <a:t>Introduction</a:t>
            </a:r>
          </a:p>
          <a:p>
            <a:endParaRPr lang="en-US" sz="2400" dirty="0"/>
          </a:p>
          <a:p>
            <a:pPr marL="0" indent="0">
              <a:buNone/>
            </a:pPr>
            <a:r>
              <a:rPr lang="en-US" sz="2400" dirty="0"/>
              <a:t>Employee &amp; equality rights</a:t>
            </a:r>
          </a:p>
          <a:p>
            <a:endParaRPr lang="en-US" sz="2400" dirty="0"/>
          </a:p>
          <a:p>
            <a:pPr marL="0" indent="0">
              <a:buNone/>
            </a:pPr>
            <a:r>
              <a:rPr lang="en-US" sz="2400" dirty="0"/>
              <a:t>Health &amp; safety</a:t>
            </a:r>
          </a:p>
        </p:txBody>
      </p:sp>
      <p:pic>
        <p:nvPicPr>
          <p:cNvPr id="8" name="Graphic 7" descr="Badge 1 with solid fill">
            <a:extLst>
              <a:ext uri="{FF2B5EF4-FFF2-40B4-BE49-F238E27FC236}">
                <a16:creationId xmlns:a16="http://schemas.microsoft.com/office/drawing/2014/main" id="{F949852B-0566-E329-68CC-352F0B9E22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108" y="1180287"/>
            <a:ext cx="691317" cy="691317"/>
          </a:xfrm>
          <a:prstGeom prst="rect">
            <a:avLst/>
          </a:prstGeom>
        </p:spPr>
      </p:pic>
      <p:pic>
        <p:nvPicPr>
          <p:cNvPr id="9" name="Graphic 8" descr="Badge with solid fill">
            <a:extLst>
              <a:ext uri="{FF2B5EF4-FFF2-40B4-BE49-F238E27FC236}">
                <a16:creationId xmlns:a16="http://schemas.microsoft.com/office/drawing/2014/main" id="{7E1AA139-178C-AB26-247A-09CCA56E6E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108" y="1935373"/>
            <a:ext cx="691317" cy="691317"/>
          </a:xfrm>
          <a:prstGeom prst="rect">
            <a:avLst/>
          </a:prstGeom>
        </p:spPr>
      </p:pic>
      <p:pic>
        <p:nvPicPr>
          <p:cNvPr id="10" name="Graphic 9" descr="Badge 3 with solid fill">
            <a:extLst>
              <a:ext uri="{FF2B5EF4-FFF2-40B4-BE49-F238E27FC236}">
                <a16:creationId xmlns:a16="http://schemas.microsoft.com/office/drawing/2014/main" id="{762001E6-E6C6-9401-D77C-50E44FE056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108" y="2690459"/>
            <a:ext cx="691317" cy="691317"/>
          </a:xfrm>
          <a:prstGeom prst="rect">
            <a:avLst/>
          </a:prstGeom>
        </p:spPr>
      </p:pic>
    </p:spTree>
    <p:extLst>
      <p:ext uri="{BB962C8B-B14F-4D97-AF65-F5344CB8AC3E}">
        <p14:creationId xmlns:p14="http://schemas.microsoft.com/office/powerpoint/2010/main" val="236645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DF59AAD-9F8A-5825-0201-EDC8CEFC17D0}"/>
              </a:ext>
            </a:extLst>
          </p:cNvPr>
          <p:cNvSpPr/>
          <p:nvPr/>
        </p:nvSpPr>
        <p:spPr>
          <a:xfrm>
            <a:off x="338216" y="2548523"/>
            <a:ext cx="5467978" cy="1407322"/>
          </a:xfrm>
          <a:prstGeom prst="round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Content Placeholder 2">
            <a:extLst>
              <a:ext uri="{FF2B5EF4-FFF2-40B4-BE49-F238E27FC236}">
                <a16:creationId xmlns:a16="http://schemas.microsoft.com/office/drawing/2014/main" id="{2113C974-8B23-4658-B298-8C86B6ECCBEF}"/>
              </a:ext>
            </a:extLst>
          </p:cNvPr>
          <p:cNvSpPr>
            <a:spLocks noGrp="1"/>
          </p:cNvSpPr>
          <p:nvPr>
            <p:ph idx="1"/>
          </p:nvPr>
        </p:nvSpPr>
        <p:spPr/>
        <p:txBody>
          <a:bodyPr/>
          <a:lstStyle/>
          <a:p>
            <a:pPr marL="0" indent="0" algn="just">
              <a:lnSpc>
                <a:spcPct val="107000"/>
              </a:lnSpc>
              <a:buNone/>
            </a:pPr>
            <a:r>
              <a:rPr lang="en-IE" sz="1800" dirty="0">
                <a:effectLst/>
                <a:ea typeface="Calibri" panose="020F0502020204030204" pitchFamily="34" charset="0"/>
                <a:cs typeface="Times New Roman" panose="02020603050405020304" pitchFamily="18" charset="0"/>
              </a:rPr>
              <a:t>All partners and research participants can learn more in:</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20</a:t>
            </a:fld>
            <a:endParaRPr lang="en-IE" dirty="0"/>
          </a:p>
        </p:txBody>
      </p:sp>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GB" dirty="0"/>
              <a:t>For more information…</a:t>
            </a:r>
            <a:endParaRPr lang="en-IE" dirty="0"/>
          </a:p>
        </p:txBody>
      </p:sp>
      <p:sp>
        <p:nvSpPr>
          <p:cNvPr id="6" name="Content Placeholder 2">
            <a:extLst>
              <a:ext uri="{FF2B5EF4-FFF2-40B4-BE49-F238E27FC236}">
                <a16:creationId xmlns:a16="http://schemas.microsoft.com/office/drawing/2014/main" id="{B3CDC876-C137-308B-DF8E-14712D420C34}"/>
              </a:ext>
            </a:extLst>
          </p:cNvPr>
          <p:cNvSpPr txBox="1">
            <a:spLocks/>
          </p:cNvSpPr>
          <p:nvPr/>
        </p:nvSpPr>
        <p:spPr>
          <a:xfrm>
            <a:off x="529936" y="2699212"/>
            <a:ext cx="4808191" cy="1103432"/>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Lato" panose="020B0604020202020204" charset="0"/>
              <a:buNone/>
            </a:pPr>
            <a:r>
              <a:rPr lang="en-IE" b="1" dirty="0">
                <a:solidFill>
                  <a:schemeClr val="bg1"/>
                </a:solidFill>
                <a:ea typeface="Calibri" panose="020F0502020204030204" pitchFamily="34" charset="0"/>
                <a:cs typeface="Times New Roman" panose="02020603050405020304" pitchFamily="18" charset="0"/>
              </a:rPr>
              <a:t>Project Deliverable 7.3:</a:t>
            </a:r>
          </a:p>
        </p:txBody>
      </p:sp>
      <p:sp>
        <p:nvSpPr>
          <p:cNvPr id="8" name="TextBox 7">
            <a:extLst>
              <a:ext uri="{FF2B5EF4-FFF2-40B4-BE49-F238E27FC236}">
                <a16:creationId xmlns:a16="http://schemas.microsoft.com/office/drawing/2014/main" id="{80BB04BD-2707-3904-BED3-F42D4F2AC89A}"/>
              </a:ext>
            </a:extLst>
          </p:cNvPr>
          <p:cNvSpPr txBox="1"/>
          <p:nvPr/>
        </p:nvSpPr>
        <p:spPr>
          <a:xfrm>
            <a:off x="235328" y="4536923"/>
            <a:ext cx="5658832" cy="369332"/>
          </a:xfrm>
          <a:prstGeom prst="rect">
            <a:avLst/>
          </a:prstGeom>
          <a:noFill/>
        </p:spPr>
        <p:txBody>
          <a:bodyPr wrap="square">
            <a:spAutoFit/>
          </a:bodyPr>
          <a:lstStyle/>
          <a:p>
            <a:r>
              <a:rPr lang="en-IE" dirty="0">
                <a:solidFill>
                  <a:srgbClr val="002060"/>
                </a:solidFill>
                <a:ea typeface="Calibri" panose="020F0502020204030204" pitchFamily="34" charset="0"/>
                <a:cs typeface="Times New Roman" panose="02020603050405020304" pitchFamily="18" charset="0"/>
              </a:rPr>
              <a:t> which is publicly available on the OPTIMAI website.</a:t>
            </a:r>
            <a:endParaRPr lang="en-IE" dirty="0">
              <a:solidFill>
                <a:srgbClr val="002060"/>
              </a:solidFill>
            </a:endParaRPr>
          </a:p>
        </p:txBody>
      </p:sp>
      <p:sp>
        <p:nvSpPr>
          <p:cNvPr id="10" name="Content Placeholder 2">
            <a:extLst>
              <a:ext uri="{FF2B5EF4-FFF2-40B4-BE49-F238E27FC236}">
                <a16:creationId xmlns:a16="http://schemas.microsoft.com/office/drawing/2014/main" id="{A390B013-87B9-5CAF-00D7-68742436BF09}"/>
              </a:ext>
            </a:extLst>
          </p:cNvPr>
          <p:cNvSpPr txBox="1">
            <a:spLocks/>
          </p:cNvSpPr>
          <p:nvPr/>
        </p:nvSpPr>
        <p:spPr>
          <a:xfrm>
            <a:off x="971262" y="3122834"/>
            <a:ext cx="4560090" cy="1103432"/>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Lato" panose="020B0604020202020204" charset="0"/>
              <a:buNone/>
            </a:pPr>
            <a:r>
              <a:rPr lang="en-IE" b="1" dirty="0">
                <a:solidFill>
                  <a:schemeClr val="accent1">
                    <a:lumMod val="20000"/>
                    <a:lumOff val="80000"/>
                  </a:schemeClr>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Ethics Recommendations and Regulatory Framework </a:t>
            </a:r>
            <a:endParaRPr lang="en-IE" b="1" dirty="0">
              <a:solidFill>
                <a:schemeClr val="accent1">
                  <a:lumMod val="20000"/>
                  <a:lumOff val="80000"/>
                </a:schemeClr>
              </a:solidFill>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D993CDF-2EEB-D26A-1F66-1C9FFB88D649}"/>
              </a:ext>
            </a:extLst>
          </p:cNvPr>
          <p:cNvPicPr>
            <a:picLocks noChangeAspect="1"/>
          </p:cNvPicPr>
          <p:nvPr/>
        </p:nvPicPr>
        <p:blipFill>
          <a:blip r:embed="rId4"/>
          <a:stretch>
            <a:fillRect/>
          </a:stretch>
        </p:blipFill>
        <p:spPr>
          <a:xfrm>
            <a:off x="8150418" y="2248878"/>
            <a:ext cx="2360244" cy="23602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617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9145-3571-43AE-828F-6F878605FA39}"/>
              </a:ext>
            </a:extLst>
          </p:cNvPr>
          <p:cNvSpPr>
            <a:spLocks noGrp="1"/>
          </p:cNvSpPr>
          <p:nvPr>
            <p:ph type="ctrTitle"/>
          </p:nvPr>
        </p:nvSpPr>
        <p:spPr/>
        <p:txBody>
          <a:bodyPr/>
          <a:lstStyle/>
          <a:p>
            <a:r>
              <a:rPr lang="en-US" dirty="0"/>
              <a:t>Thank you!</a:t>
            </a:r>
            <a:endParaRPr lang="en-IE" dirty="0"/>
          </a:p>
        </p:txBody>
      </p:sp>
      <p:pic>
        <p:nvPicPr>
          <p:cNvPr id="4" name="Picture 3" descr="Text&#10;&#10;Description automatically generated">
            <a:extLst>
              <a:ext uri="{FF2B5EF4-FFF2-40B4-BE49-F238E27FC236}">
                <a16:creationId xmlns:a16="http://schemas.microsoft.com/office/drawing/2014/main" id="{9D2A866C-43CB-0C1D-A0F8-8D58461C4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375" y="4431490"/>
            <a:ext cx="2225250" cy="1073585"/>
          </a:xfrm>
          <a:prstGeom prst="rect">
            <a:avLst/>
          </a:prstGeom>
        </p:spPr>
      </p:pic>
    </p:spTree>
    <p:extLst>
      <p:ext uri="{BB962C8B-B14F-4D97-AF65-F5344CB8AC3E}">
        <p14:creationId xmlns:p14="http://schemas.microsoft.com/office/powerpoint/2010/main" val="20181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A64A56-3EFB-3B85-9BD3-52B40A4E0763}"/>
              </a:ext>
            </a:extLst>
          </p:cNvPr>
          <p:cNvSpPr>
            <a:spLocks noGrp="1"/>
          </p:cNvSpPr>
          <p:nvPr>
            <p:ph type="ctrTitle"/>
          </p:nvPr>
        </p:nvSpPr>
        <p:spPr>
          <a:xfrm>
            <a:off x="838199" y="1751688"/>
            <a:ext cx="8643151" cy="1815009"/>
          </a:xfrm>
        </p:spPr>
        <p:txBody>
          <a:bodyPr/>
          <a:lstStyle/>
          <a:p>
            <a:r>
              <a:rPr lang="en-GB" dirty="0"/>
              <a:t>Introduction</a:t>
            </a:r>
            <a:endParaRPr lang="en-IE" dirty="0"/>
          </a:p>
        </p:txBody>
      </p:sp>
      <p:sp>
        <p:nvSpPr>
          <p:cNvPr id="3" name="Slide Number Placeholder 2">
            <a:extLst>
              <a:ext uri="{FF2B5EF4-FFF2-40B4-BE49-F238E27FC236}">
                <a16:creationId xmlns:a16="http://schemas.microsoft.com/office/drawing/2014/main" id="{B4A07FDA-FA8A-D3DF-4C40-A2375105E664}"/>
              </a:ext>
            </a:extLst>
          </p:cNvPr>
          <p:cNvSpPr>
            <a:spLocks noGrp="1"/>
          </p:cNvSpPr>
          <p:nvPr>
            <p:ph type="sldNum" sz="quarter" idx="4294967295"/>
          </p:nvPr>
        </p:nvSpPr>
        <p:spPr>
          <a:xfrm>
            <a:off x="0" y="6245225"/>
            <a:ext cx="2743200" cy="365125"/>
          </a:xfrm>
        </p:spPr>
        <p:txBody>
          <a:bodyPr/>
          <a:lstStyle/>
          <a:p>
            <a:pPr algn="l"/>
            <a:fld id="{CE60A950-A652-4A2E-94A4-23751B04ECA5}" type="slidenum">
              <a:rPr lang="en-IE" smtClean="0"/>
              <a:pPr algn="l"/>
              <a:t>3</a:t>
            </a:fld>
            <a:endParaRPr lang="en-IE"/>
          </a:p>
        </p:txBody>
      </p:sp>
      <p:pic>
        <p:nvPicPr>
          <p:cNvPr id="7" name="Graphic 6" descr="Badge 1 with solid fill">
            <a:extLst>
              <a:ext uri="{FF2B5EF4-FFF2-40B4-BE49-F238E27FC236}">
                <a16:creationId xmlns:a16="http://schemas.microsoft.com/office/drawing/2014/main" id="{7BE193B3-32D8-E4AF-F8FA-101297D7DFA9}"/>
              </a:ext>
            </a:extLst>
          </p:cNvPr>
          <p:cNvPicPr>
            <a:picLocks noChangeAspect="1"/>
          </p:cNvPicPr>
          <p:nvPr/>
        </p:nvPicPr>
        <p:blipFill>
          <a:blip r:embed="rId2">
            <a:alphaModFix amt="68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8276" y="2713055"/>
            <a:ext cx="3512682" cy="3512682"/>
          </a:xfrm>
          <a:prstGeom prst="rect">
            <a:avLst/>
          </a:prstGeom>
        </p:spPr>
      </p:pic>
    </p:spTree>
    <p:extLst>
      <p:ext uri="{BB962C8B-B14F-4D97-AF65-F5344CB8AC3E}">
        <p14:creationId xmlns:p14="http://schemas.microsoft.com/office/powerpoint/2010/main" val="401499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val 119">
            <a:extLst>
              <a:ext uri="{FF2B5EF4-FFF2-40B4-BE49-F238E27FC236}">
                <a16:creationId xmlns:a16="http://schemas.microsoft.com/office/drawing/2014/main" id="{15C79A51-992D-89DF-0050-E31C86772106}"/>
              </a:ext>
            </a:extLst>
          </p:cNvPr>
          <p:cNvSpPr/>
          <p:nvPr/>
        </p:nvSpPr>
        <p:spPr>
          <a:xfrm>
            <a:off x="620231" y="3394317"/>
            <a:ext cx="966751" cy="97048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a:extLst>
              <a:ext uri="{FF2B5EF4-FFF2-40B4-BE49-F238E27FC236}">
                <a16:creationId xmlns:a16="http://schemas.microsoft.com/office/drawing/2014/main" id="{3F32F839-4EC9-A413-65D7-79FFEC998602}"/>
              </a:ext>
            </a:extLst>
          </p:cNvPr>
          <p:cNvSpPr/>
          <p:nvPr/>
        </p:nvSpPr>
        <p:spPr>
          <a:xfrm>
            <a:off x="620231" y="5047114"/>
            <a:ext cx="966751" cy="97048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a:extLst>
              <a:ext uri="{FF2B5EF4-FFF2-40B4-BE49-F238E27FC236}">
                <a16:creationId xmlns:a16="http://schemas.microsoft.com/office/drawing/2014/main" id="{F9254B35-5B04-CD1C-60A1-BF68BA0C4FE8}"/>
              </a:ext>
            </a:extLst>
          </p:cNvPr>
          <p:cNvSpPr/>
          <p:nvPr/>
        </p:nvSpPr>
        <p:spPr>
          <a:xfrm>
            <a:off x="634999" y="1651000"/>
            <a:ext cx="966751" cy="97048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Rectangle 106">
            <a:extLst>
              <a:ext uri="{FF2B5EF4-FFF2-40B4-BE49-F238E27FC236}">
                <a16:creationId xmlns:a16="http://schemas.microsoft.com/office/drawing/2014/main" id="{FB6FF638-C2D9-8AB3-53C1-881AB438E59A}"/>
              </a:ext>
            </a:extLst>
          </p:cNvPr>
          <p:cNvSpPr/>
          <p:nvPr/>
        </p:nvSpPr>
        <p:spPr>
          <a:xfrm>
            <a:off x="8541447" y="5468756"/>
            <a:ext cx="3284876" cy="1231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IE" dirty="0"/>
              <a:t>OPTIMAI Pilot Activities</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4</a:t>
            </a:fld>
            <a:endParaRPr lang="en-IE" dirty="0"/>
          </a:p>
        </p:txBody>
      </p:sp>
      <p:grpSp>
        <p:nvGrpSpPr>
          <p:cNvPr id="5" name="Google Shape;291;p55">
            <a:extLst>
              <a:ext uri="{FF2B5EF4-FFF2-40B4-BE49-F238E27FC236}">
                <a16:creationId xmlns:a16="http://schemas.microsoft.com/office/drawing/2014/main" id="{F37DE353-0C60-08D6-C1DF-3F2B504746D7}"/>
              </a:ext>
            </a:extLst>
          </p:cNvPr>
          <p:cNvGrpSpPr/>
          <p:nvPr/>
        </p:nvGrpSpPr>
        <p:grpSpPr>
          <a:xfrm>
            <a:off x="5401020" y="453346"/>
            <a:ext cx="6280853" cy="6156834"/>
            <a:chOff x="2427718" y="995679"/>
            <a:chExt cx="5257596" cy="5153782"/>
          </a:xfrm>
        </p:grpSpPr>
        <p:sp>
          <p:nvSpPr>
            <p:cNvPr id="6" name="Google Shape;292;p55">
              <a:extLst>
                <a:ext uri="{FF2B5EF4-FFF2-40B4-BE49-F238E27FC236}">
                  <a16:creationId xmlns:a16="http://schemas.microsoft.com/office/drawing/2014/main" id="{A4C31178-AB68-AA6A-2C67-72635A48B3CC}"/>
                </a:ext>
              </a:extLst>
            </p:cNvPr>
            <p:cNvSpPr/>
            <p:nvPr/>
          </p:nvSpPr>
          <p:spPr>
            <a:xfrm>
              <a:off x="5519503" y="3495323"/>
              <a:ext cx="268958" cy="135180"/>
            </a:xfrm>
            <a:custGeom>
              <a:avLst/>
              <a:gdLst/>
              <a:ahLst/>
              <a:cxnLst/>
              <a:rect l="l" t="t" r="r" b="b"/>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7" name="Google Shape;293;p55">
              <a:extLst>
                <a:ext uri="{FF2B5EF4-FFF2-40B4-BE49-F238E27FC236}">
                  <a16:creationId xmlns:a16="http://schemas.microsoft.com/office/drawing/2014/main" id="{B5A44596-FA1C-2C50-6F0A-79B7F2BD5BF6}"/>
                </a:ext>
              </a:extLst>
            </p:cNvPr>
            <p:cNvSpPr/>
            <p:nvPr/>
          </p:nvSpPr>
          <p:spPr>
            <a:xfrm>
              <a:off x="5793443" y="5103013"/>
              <a:ext cx="194247" cy="195530"/>
            </a:xfrm>
            <a:custGeom>
              <a:avLst/>
              <a:gdLst/>
              <a:ahLst/>
              <a:cxnLst/>
              <a:rect l="l" t="t" r="r" b="b"/>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8" name="Google Shape;294;p55">
              <a:extLst>
                <a:ext uri="{FF2B5EF4-FFF2-40B4-BE49-F238E27FC236}">
                  <a16:creationId xmlns:a16="http://schemas.microsoft.com/office/drawing/2014/main" id="{35509CE1-FC4C-D709-1918-E0C4C6C2612E}"/>
                </a:ext>
              </a:extLst>
            </p:cNvPr>
            <p:cNvSpPr/>
            <p:nvPr/>
          </p:nvSpPr>
          <p:spPr>
            <a:xfrm>
              <a:off x="5734920" y="5203193"/>
              <a:ext cx="219151" cy="400715"/>
            </a:xfrm>
            <a:custGeom>
              <a:avLst/>
              <a:gdLst/>
              <a:ahLst/>
              <a:cxnLst/>
              <a:rect l="l" t="t" r="r" b="b"/>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9" name="Google Shape;295;p55">
              <a:extLst>
                <a:ext uri="{FF2B5EF4-FFF2-40B4-BE49-F238E27FC236}">
                  <a16:creationId xmlns:a16="http://schemas.microsoft.com/office/drawing/2014/main" id="{90AC47E2-CE05-5D97-E120-378E00175340}"/>
                </a:ext>
              </a:extLst>
            </p:cNvPr>
            <p:cNvSpPr/>
            <p:nvPr/>
          </p:nvSpPr>
          <p:spPr>
            <a:xfrm>
              <a:off x="5734920" y="5203193"/>
              <a:ext cx="219151" cy="400715"/>
            </a:xfrm>
            <a:custGeom>
              <a:avLst/>
              <a:gdLst/>
              <a:ahLst/>
              <a:cxnLst/>
              <a:rect l="l" t="t" r="r" b="b"/>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0" name="Google Shape;296;p55">
              <a:extLst>
                <a:ext uri="{FF2B5EF4-FFF2-40B4-BE49-F238E27FC236}">
                  <a16:creationId xmlns:a16="http://schemas.microsoft.com/office/drawing/2014/main" id="{5888F3B4-C24C-9479-7AC4-D00486ED426A}"/>
                </a:ext>
              </a:extLst>
            </p:cNvPr>
            <p:cNvSpPr/>
            <p:nvPr/>
          </p:nvSpPr>
          <p:spPr>
            <a:xfrm>
              <a:off x="5634060" y="5093359"/>
              <a:ext cx="200474" cy="222083"/>
            </a:xfrm>
            <a:custGeom>
              <a:avLst/>
              <a:gdLst/>
              <a:ahLst/>
              <a:cxnLst/>
              <a:rect l="l" t="t" r="r" b="b"/>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1" name="Google Shape;297;p55">
              <a:extLst>
                <a:ext uri="{FF2B5EF4-FFF2-40B4-BE49-F238E27FC236}">
                  <a16:creationId xmlns:a16="http://schemas.microsoft.com/office/drawing/2014/main" id="{79F0F282-62A9-48CE-036D-6631555D327E}"/>
                </a:ext>
              </a:extLst>
            </p:cNvPr>
            <p:cNvSpPr/>
            <p:nvPr/>
          </p:nvSpPr>
          <p:spPr>
            <a:xfrm>
              <a:off x="5868154" y="5198364"/>
              <a:ext cx="273939" cy="232946"/>
            </a:xfrm>
            <a:custGeom>
              <a:avLst/>
              <a:gdLst/>
              <a:ahLst/>
              <a:cxnLst/>
              <a:rect l="l" t="t" r="r" b="b"/>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2" name="Google Shape;298;p55">
              <a:extLst>
                <a:ext uri="{FF2B5EF4-FFF2-40B4-BE49-F238E27FC236}">
                  <a16:creationId xmlns:a16="http://schemas.microsoft.com/office/drawing/2014/main" id="{973D9539-2F8C-B9F3-41D8-ABC7E8E4F5E4}"/>
                </a:ext>
              </a:extLst>
            </p:cNvPr>
            <p:cNvSpPr/>
            <p:nvPr/>
          </p:nvSpPr>
          <p:spPr>
            <a:xfrm>
              <a:off x="5382533" y="4264168"/>
              <a:ext cx="504298" cy="272777"/>
            </a:xfrm>
            <a:custGeom>
              <a:avLst/>
              <a:gdLst/>
              <a:ahLst/>
              <a:cxnLst/>
              <a:rect l="l" t="t" r="r" b="b"/>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3" name="Google Shape;299;p55">
              <a:extLst>
                <a:ext uri="{FF2B5EF4-FFF2-40B4-BE49-F238E27FC236}">
                  <a16:creationId xmlns:a16="http://schemas.microsoft.com/office/drawing/2014/main" id="{D2469107-624D-5E8D-41DF-E6BCC2275113}"/>
                </a:ext>
              </a:extLst>
            </p:cNvPr>
            <p:cNvSpPr/>
            <p:nvPr/>
          </p:nvSpPr>
          <p:spPr>
            <a:xfrm>
              <a:off x="5078709" y="4672124"/>
              <a:ext cx="301333" cy="220877"/>
            </a:xfrm>
            <a:custGeom>
              <a:avLst/>
              <a:gdLst/>
              <a:ahLst/>
              <a:cxnLst/>
              <a:rect l="l" t="t" r="r" b="b"/>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4" name="Google Shape;300;p55">
              <a:extLst>
                <a:ext uri="{FF2B5EF4-FFF2-40B4-BE49-F238E27FC236}">
                  <a16:creationId xmlns:a16="http://schemas.microsoft.com/office/drawing/2014/main" id="{CE32C20A-F1F9-80C5-B888-67A5812B747D}"/>
                </a:ext>
              </a:extLst>
            </p:cNvPr>
            <p:cNvSpPr/>
            <p:nvPr/>
          </p:nvSpPr>
          <p:spPr>
            <a:xfrm>
              <a:off x="5098632" y="4719195"/>
              <a:ext cx="586481" cy="528655"/>
            </a:xfrm>
            <a:custGeom>
              <a:avLst/>
              <a:gdLst/>
              <a:ahLst/>
              <a:cxnLst/>
              <a:rect l="l" t="t" r="r" b="b"/>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15" name="Google Shape;301;p55">
              <a:extLst>
                <a:ext uri="{FF2B5EF4-FFF2-40B4-BE49-F238E27FC236}">
                  <a16:creationId xmlns:a16="http://schemas.microsoft.com/office/drawing/2014/main" id="{30888FA2-73E0-C5D8-1C1E-5AFA9D5DFEC3}"/>
                </a:ext>
              </a:extLst>
            </p:cNvPr>
            <p:cNvSpPr/>
            <p:nvPr/>
          </p:nvSpPr>
          <p:spPr>
            <a:xfrm>
              <a:off x="7338713" y="5806680"/>
              <a:ext cx="245300" cy="137596"/>
            </a:xfrm>
            <a:custGeom>
              <a:avLst/>
              <a:gdLst/>
              <a:ahLst/>
              <a:cxnLst/>
              <a:rect l="l" t="t" r="r" b="b"/>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6" name="Google Shape;302;p55">
              <a:extLst>
                <a:ext uri="{FF2B5EF4-FFF2-40B4-BE49-F238E27FC236}">
                  <a16:creationId xmlns:a16="http://schemas.microsoft.com/office/drawing/2014/main" id="{580729F8-C876-1924-5327-3620698DEE49}"/>
                </a:ext>
              </a:extLst>
            </p:cNvPr>
            <p:cNvSpPr/>
            <p:nvPr/>
          </p:nvSpPr>
          <p:spPr>
            <a:xfrm>
              <a:off x="5615383" y="4730058"/>
              <a:ext cx="480640" cy="496066"/>
            </a:xfrm>
            <a:custGeom>
              <a:avLst/>
              <a:gdLst/>
              <a:ahLst/>
              <a:cxnLst/>
              <a:rect l="l" t="t" r="r" b="b"/>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7" name="Google Shape;303;p55">
              <a:extLst>
                <a:ext uri="{FF2B5EF4-FFF2-40B4-BE49-F238E27FC236}">
                  <a16:creationId xmlns:a16="http://schemas.microsoft.com/office/drawing/2014/main" id="{81FB8D7E-0AAA-C547-C267-CFB7E2A7C4B9}"/>
                </a:ext>
              </a:extLst>
            </p:cNvPr>
            <p:cNvSpPr/>
            <p:nvPr/>
          </p:nvSpPr>
          <p:spPr>
            <a:xfrm>
              <a:off x="4355260" y="4579188"/>
              <a:ext cx="447020" cy="272777"/>
            </a:xfrm>
            <a:custGeom>
              <a:avLst/>
              <a:gdLst/>
              <a:ahLst/>
              <a:cxnLst/>
              <a:rect l="l" t="t" r="r" b="b"/>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8" name="Google Shape;304;p55">
              <a:extLst>
                <a:ext uri="{FF2B5EF4-FFF2-40B4-BE49-F238E27FC236}">
                  <a16:creationId xmlns:a16="http://schemas.microsoft.com/office/drawing/2014/main" id="{91777807-ACD3-B43C-2709-A21BF24370F1}"/>
                </a:ext>
              </a:extLst>
            </p:cNvPr>
            <p:cNvSpPr/>
            <p:nvPr/>
          </p:nvSpPr>
          <p:spPr>
            <a:xfrm>
              <a:off x="5569312" y="3071675"/>
              <a:ext cx="560332" cy="335538"/>
            </a:xfrm>
            <a:custGeom>
              <a:avLst/>
              <a:gdLst/>
              <a:ahLst/>
              <a:cxnLst/>
              <a:rect l="l" t="t" r="r" b="b"/>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9" name="Google Shape;305;p55">
              <a:extLst>
                <a:ext uri="{FF2B5EF4-FFF2-40B4-BE49-F238E27FC236}">
                  <a16:creationId xmlns:a16="http://schemas.microsoft.com/office/drawing/2014/main" id="{FA471E66-2740-0BAB-10A0-8E59AF1AAE41}"/>
                </a:ext>
              </a:extLst>
            </p:cNvPr>
            <p:cNvSpPr/>
            <p:nvPr/>
          </p:nvSpPr>
          <p:spPr>
            <a:xfrm>
              <a:off x="5321519" y="4884553"/>
              <a:ext cx="407173" cy="348815"/>
            </a:xfrm>
            <a:custGeom>
              <a:avLst/>
              <a:gdLst/>
              <a:ahLst/>
              <a:cxnLst/>
              <a:rect l="l" t="t" r="r" b="b"/>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0" name="Google Shape;306;p55">
              <a:extLst>
                <a:ext uri="{FF2B5EF4-FFF2-40B4-BE49-F238E27FC236}">
                  <a16:creationId xmlns:a16="http://schemas.microsoft.com/office/drawing/2014/main" id="{D14268B6-B190-D687-1815-3353DD23A4D7}"/>
                </a:ext>
              </a:extLst>
            </p:cNvPr>
            <p:cNvSpPr/>
            <p:nvPr/>
          </p:nvSpPr>
          <p:spPr>
            <a:xfrm>
              <a:off x="4576901" y="3239445"/>
              <a:ext cx="364837" cy="418819"/>
            </a:xfrm>
            <a:custGeom>
              <a:avLst/>
              <a:gdLst/>
              <a:ahLst/>
              <a:cxnLst/>
              <a:rect l="l" t="t" r="r" b="b"/>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1" name="Google Shape;307;p55">
              <a:extLst>
                <a:ext uri="{FF2B5EF4-FFF2-40B4-BE49-F238E27FC236}">
                  <a16:creationId xmlns:a16="http://schemas.microsoft.com/office/drawing/2014/main" id="{CB50AB88-A1A6-E883-4281-204AECEEA487}"/>
                </a:ext>
              </a:extLst>
            </p:cNvPr>
            <p:cNvSpPr/>
            <p:nvPr/>
          </p:nvSpPr>
          <p:spPr>
            <a:xfrm>
              <a:off x="4169727" y="3777755"/>
              <a:ext cx="351140" cy="398302"/>
            </a:xfrm>
            <a:custGeom>
              <a:avLst/>
              <a:gdLst/>
              <a:ahLst/>
              <a:cxnLst/>
              <a:rect l="l" t="t" r="r" b="b"/>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2" name="Google Shape;308;p55">
              <a:extLst>
                <a:ext uri="{FF2B5EF4-FFF2-40B4-BE49-F238E27FC236}">
                  <a16:creationId xmlns:a16="http://schemas.microsoft.com/office/drawing/2014/main" id="{A03B85C9-2231-C93C-468F-7A447B8903AC}"/>
                </a:ext>
              </a:extLst>
            </p:cNvPr>
            <p:cNvSpPr/>
            <p:nvPr/>
          </p:nvSpPr>
          <p:spPr>
            <a:xfrm>
              <a:off x="5338953" y="4383656"/>
              <a:ext cx="620100" cy="426063"/>
            </a:xfrm>
            <a:custGeom>
              <a:avLst/>
              <a:gdLst/>
              <a:ahLst/>
              <a:cxnLst/>
              <a:rect l="l" t="t" r="r" b="b"/>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3" name="Google Shape;309;p55">
              <a:extLst>
                <a:ext uri="{FF2B5EF4-FFF2-40B4-BE49-F238E27FC236}">
                  <a16:creationId xmlns:a16="http://schemas.microsoft.com/office/drawing/2014/main" id="{89B89BCA-B98B-718A-ECE0-A69625C971FC}"/>
                </a:ext>
              </a:extLst>
            </p:cNvPr>
            <p:cNvSpPr/>
            <p:nvPr/>
          </p:nvSpPr>
          <p:spPr>
            <a:xfrm>
              <a:off x="5838271" y="3269619"/>
              <a:ext cx="743373" cy="675906"/>
            </a:xfrm>
            <a:custGeom>
              <a:avLst/>
              <a:gdLst/>
              <a:ahLst/>
              <a:cxnLst/>
              <a:rect l="l" t="t" r="r" b="b"/>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4" name="Google Shape;310;p55">
              <a:extLst>
                <a:ext uri="{FF2B5EF4-FFF2-40B4-BE49-F238E27FC236}">
                  <a16:creationId xmlns:a16="http://schemas.microsoft.com/office/drawing/2014/main" id="{A772AE19-6CA4-3236-F8F5-ED43E49154FA}"/>
                </a:ext>
              </a:extLst>
            </p:cNvPr>
            <p:cNvSpPr/>
            <p:nvPr/>
          </p:nvSpPr>
          <p:spPr>
            <a:xfrm>
              <a:off x="6274084" y="4276236"/>
              <a:ext cx="400948" cy="381403"/>
            </a:xfrm>
            <a:custGeom>
              <a:avLst/>
              <a:gdLst/>
              <a:ahLst/>
              <a:cxnLst/>
              <a:rect l="l" t="t" r="r" b="b"/>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5" name="Google Shape;311;p55">
              <a:extLst>
                <a:ext uri="{FF2B5EF4-FFF2-40B4-BE49-F238E27FC236}">
                  <a16:creationId xmlns:a16="http://schemas.microsoft.com/office/drawing/2014/main" id="{185A796B-BB2D-0891-840E-B1E964FB462C}"/>
                </a:ext>
              </a:extLst>
            </p:cNvPr>
            <p:cNvSpPr/>
            <p:nvPr/>
          </p:nvSpPr>
          <p:spPr>
            <a:xfrm>
              <a:off x="4088791" y="4066223"/>
              <a:ext cx="333708" cy="272777"/>
            </a:xfrm>
            <a:custGeom>
              <a:avLst/>
              <a:gdLst/>
              <a:ahLst/>
              <a:cxnLst/>
              <a:rect l="l" t="t" r="r" b="b"/>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6" name="Google Shape;312;p55">
              <a:extLst>
                <a:ext uri="{FF2B5EF4-FFF2-40B4-BE49-F238E27FC236}">
                  <a16:creationId xmlns:a16="http://schemas.microsoft.com/office/drawing/2014/main" id="{76D6CD4B-FAE3-749F-109A-F696F276699B}"/>
                </a:ext>
              </a:extLst>
            </p:cNvPr>
            <p:cNvSpPr/>
            <p:nvPr/>
          </p:nvSpPr>
          <p:spPr>
            <a:xfrm>
              <a:off x="4928043" y="4126571"/>
              <a:ext cx="620100" cy="333123"/>
            </a:xfrm>
            <a:custGeom>
              <a:avLst/>
              <a:gdLst/>
              <a:ahLst/>
              <a:cxnLst/>
              <a:rect l="l" t="t" r="r" b="b"/>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7" name="Google Shape;313;p55">
              <a:extLst>
                <a:ext uri="{FF2B5EF4-FFF2-40B4-BE49-F238E27FC236}">
                  <a16:creationId xmlns:a16="http://schemas.microsoft.com/office/drawing/2014/main" id="{3A3FD157-6D95-2330-A644-26802D9541B9}"/>
                </a:ext>
              </a:extLst>
            </p:cNvPr>
            <p:cNvSpPr/>
            <p:nvPr/>
          </p:nvSpPr>
          <p:spPr>
            <a:xfrm>
              <a:off x="5586743" y="3290138"/>
              <a:ext cx="468187" cy="350022"/>
            </a:xfrm>
            <a:custGeom>
              <a:avLst/>
              <a:gdLst/>
              <a:ahLst/>
              <a:cxnLst/>
              <a:rect l="l" t="t" r="r" b="b"/>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8" name="Google Shape;314;p55">
              <a:extLst>
                <a:ext uri="{FF2B5EF4-FFF2-40B4-BE49-F238E27FC236}">
                  <a16:creationId xmlns:a16="http://schemas.microsoft.com/office/drawing/2014/main" id="{97B73031-5D66-22D6-8219-56E9B03B6B47}"/>
                </a:ext>
              </a:extLst>
            </p:cNvPr>
            <p:cNvSpPr/>
            <p:nvPr/>
          </p:nvSpPr>
          <p:spPr>
            <a:xfrm>
              <a:off x="5584254" y="2841143"/>
              <a:ext cx="454490" cy="300537"/>
            </a:xfrm>
            <a:custGeom>
              <a:avLst/>
              <a:gdLst/>
              <a:ahLst/>
              <a:cxnLst/>
              <a:rect l="l" t="t" r="r" b="b"/>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9" name="Google Shape;315;p55">
              <a:extLst>
                <a:ext uri="{FF2B5EF4-FFF2-40B4-BE49-F238E27FC236}">
                  <a16:creationId xmlns:a16="http://schemas.microsoft.com/office/drawing/2014/main" id="{060978D2-A746-1866-200E-99AC347DD707}"/>
                </a:ext>
              </a:extLst>
            </p:cNvPr>
            <p:cNvSpPr/>
            <p:nvPr/>
          </p:nvSpPr>
          <p:spPr>
            <a:xfrm>
              <a:off x="6011349" y="4860412"/>
              <a:ext cx="630062" cy="459856"/>
            </a:xfrm>
            <a:custGeom>
              <a:avLst/>
              <a:gdLst/>
              <a:ahLst/>
              <a:cxnLst/>
              <a:rect l="l" t="t" r="r" b="b"/>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0" name="Google Shape;316;p55">
              <a:extLst>
                <a:ext uri="{FF2B5EF4-FFF2-40B4-BE49-F238E27FC236}">
                  <a16:creationId xmlns:a16="http://schemas.microsoft.com/office/drawing/2014/main" id="{0EBECE84-B9C3-9213-8585-5A2EB7DB7320}"/>
                </a:ext>
              </a:extLst>
            </p:cNvPr>
            <p:cNvSpPr/>
            <p:nvPr/>
          </p:nvSpPr>
          <p:spPr>
            <a:xfrm>
              <a:off x="4696438" y="4394521"/>
              <a:ext cx="719715" cy="354850"/>
            </a:xfrm>
            <a:custGeom>
              <a:avLst/>
              <a:gdLst/>
              <a:ahLst/>
              <a:cxnLst/>
              <a:rect l="l" t="t" r="r" b="b"/>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1" name="Google Shape;317;p55">
              <a:extLst>
                <a:ext uri="{FF2B5EF4-FFF2-40B4-BE49-F238E27FC236}">
                  <a16:creationId xmlns:a16="http://schemas.microsoft.com/office/drawing/2014/main" id="{3FE48525-4C4C-62BD-2716-6F0C5231F60F}"/>
                </a:ext>
              </a:extLst>
            </p:cNvPr>
            <p:cNvSpPr/>
            <p:nvPr/>
          </p:nvSpPr>
          <p:spPr>
            <a:xfrm>
              <a:off x="3366585" y="4108467"/>
              <a:ext cx="1342304" cy="1348191"/>
            </a:xfrm>
            <a:custGeom>
              <a:avLst/>
              <a:gdLst/>
              <a:ahLst/>
              <a:cxnLst/>
              <a:rect l="l" t="t" r="r" b="b"/>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2" name="Google Shape;318;p55">
              <a:extLst>
                <a:ext uri="{FF2B5EF4-FFF2-40B4-BE49-F238E27FC236}">
                  <a16:creationId xmlns:a16="http://schemas.microsoft.com/office/drawing/2014/main" id="{8C429A84-D8B1-7819-FC27-AAC422BA550C}"/>
                </a:ext>
              </a:extLst>
            </p:cNvPr>
            <p:cNvSpPr/>
            <p:nvPr/>
          </p:nvSpPr>
          <p:spPr>
            <a:xfrm>
              <a:off x="2427718" y="2229207"/>
              <a:ext cx="615119" cy="496066"/>
            </a:xfrm>
            <a:custGeom>
              <a:avLst/>
              <a:gdLst/>
              <a:ahLst/>
              <a:cxnLst/>
              <a:rect l="l" t="t" r="r" b="b"/>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3" name="Google Shape;319;p55">
              <a:extLst>
                <a:ext uri="{FF2B5EF4-FFF2-40B4-BE49-F238E27FC236}">
                  <a16:creationId xmlns:a16="http://schemas.microsoft.com/office/drawing/2014/main" id="{068B7BE6-1A68-277F-1A61-7CC6A1AB5373}"/>
                </a:ext>
              </a:extLst>
            </p:cNvPr>
            <p:cNvSpPr/>
            <p:nvPr/>
          </p:nvSpPr>
          <p:spPr>
            <a:xfrm>
              <a:off x="5081201" y="3584639"/>
              <a:ext cx="908981" cy="739874"/>
            </a:xfrm>
            <a:custGeom>
              <a:avLst/>
              <a:gdLst/>
              <a:ahLst/>
              <a:cxnLst/>
              <a:rect l="l" t="t" r="r" b="b"/>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4" name="Google Shape;320;p55">
              <a:extLst>
                <a:ext uri="{FF2B5EF4-FFF2-40B4-BE49-F238E27FC236}">
                  <a16:creationId xmlns:a16="http://schemas.microsoft.com/office/drawing/2014/main" id="{C4247B86-62F1-C688-7BE1-1A5263AA4278}"/>
                </a:ext>
              </a:extLst>
            </p:cNvPr>
            <p:cNvSpPr/>
            <p:nvPr/>
          </p:nvSpPr>
          <p:spPr>
            <a:xfrm>
              <a:off x="2996767" y="3404801"/>
              <a:ext cx="428341" cy="470719"/>
            </a:xfrm>
            <a:custGeom>
              <a:avLst/>
              <a:gdLst/>
              <a:ahLst/>
              <a:cxnLst/>
              <a:rect l="l" t="t" r="r" b="b"/>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5" name="Google Shape;321;p55">
              <a:extLst>
                <a:ext uri="{FF2B5EF4-FFF2-40B4-BE49-F238E27FC236}">
                  <a16:creationId xmlns:a16="http://schemas.microsoft.com/office/drawing/2014/main" id="{94BDC981-DC84-645B-D73B-04860A21C123}"/>
                </a:ext>
              </a:extLst>
            </p:cNvPr>
            <p:cNvSpPr/>
            <p:nvPr/>
          </p:nvSpPr>
          <p:spPr>
            <a:xfrm>
              <a:off x="2583367" y="5123532"/>
              <a:ext cx="459472" cy="695218"/>
            </a:xfrm>
            <a:custGeom>
              <a:avLst/>
              <a:gdLst/>
              <a:ahLst/>
              <a:cxnLst/>
              <a:rect l="l" t="t" r="r" b="b"/>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6" name="Google Shape;322;p55">
              <a:extLst>
                <a:ext uri="{FF2B5EF4-FFF2-40B4-BE49-F238E27FC236}">
                  <a16:creationId xmlns:a16="http://schemas.microsoft.com/office/drawing/2014/main" id="{3711DE0B-B6A0-C338-C278-C182B0068AD7}"/>
                </a:ext>
              </a:extLst>
            </p:cNvPr>
            <p:cNvSpPr/>
            <p:nvPr/>
          </p:nvSpPr>
          <p:spPr>
            <a:xfrm>
              <a:off x="4381408" y="3620850"/>
              <a:ext cx="805631" cy="1034377"/>
            </a:xfrm>
            <a:custGeom>
              <a:avLst/>
              <a:gdLst/>
              <a:ahLst/>
              <a:cxnLst/>
              <a:rect l="l" t="t" r="r" b="b"/>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7" name="Google Shape;323;p55">
              <a:extLst>
                <a:ext uri="{FF2B5EF4-FFF2-40B4-BE49-F238E27FC236}">
                  <a16:creationId xmlns:a16="http://schemas.microsoft.com/office/drawing/2014/main" id="{B98CA31B-92D4-31DE-3B9A-79917BA6D43C}"/>
                </a:ext>
              </a:extLst>
            </p:cNvPr>
            <p:cNvSpPr/>
            <p:nvPr/>
          </p:nvSpPr>
          <p:spPr>
            <a:xfrm>
              <a:off x="4417519" y="4672124"/>
              <a:ext cx="1270084" cy="1404918"/>
            </a:xfrm>
            <a:custGeom>
              <a:avLst/>
              <a:gdLst/>
              <a:ahLst/>
              <a:cxnLst/>
              <a:rect l="l" t="t" r="r" b="b"/>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8" name="Google Shape;324;p55">
              <a:extLst>
                <a:ext uri="{FF2B5EF4-FFF2-40B4-BE49-F238E27FC236}">
                  <a16:creationId xmlns:a16="http://schemas.microsoft.com/office/drawing/2014/main" id="{B31CCA5D-2AA2-90AA-37DB-60DE4AF4DC7D}"/>
                </a:ext>
              </a:extLst>
            </p:cNvPr>
            <p:cNvSpPr/>
            <p:nvPr/>
          </p:nvSpPr>
          <p:spPr>
            <a:xfrm>
              <a:off x="5739901" y="4329344"/>
              <a:ext cx="952563" cy="666249"/>
            </a:xfrm>
            <a:custGeom>
              <a:avLst/>
              <a:gdLst/>
              <a:ahLst/>
              <a:cxnLst/>
              <a:rect l="l" t="t" r="r" b="b"/>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9" name="Google Shape;325;p55">
              <a:extLst>
                <a:ext uri="{FF2B5EF4-FFF2-40B4-BE49-F238E27FC236}">
                  <a16:creationId xmlns:a16="http://schemas.microsoft.com/office/drawing/2014/main" id="{92471686-8001-5726-5388-3A7DAEC7BCEF}"/>
                </a:ext>
              </a:extLst>
            </p:cNvPr>
            <p:cNvSpPr/>
            <p:nvPr/>
          </p:nvSpPr>
          <p:spPr>
            <a:xfrm>
              <a:off x="5865665" y="3614815"/>
              <a:ext cx="1586360" cy="1069379"/>
            </a:xfrm>
            <a:custGeom>
              <a:avLst/>
              <a:gdLst/>
              <a:ahLst/>
              <a:cxnLst/>
              <a:rect l="l" t="t" r="r" b="b"/>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40" name="Google Shape;326;p55">
              <a:extLst>
                <a:ext uri="{FF2B5EF4-FFF2-40B4-BE49-F238E27FC236}">
                  <a16:creationId xmlns:a16="http://schemas.microsoft.com/office/drawing/2014/main" id="{95238B23-72A4-F992-5DD0-7BF31F19FB6E}"/>
                </a:ext>
              </a:extLst>
            </p:cNvPr>
            <p:cNvSpPr/>
            <p:nvPr/>
          </p:nvSpPr>
          <p:spPr>
            <a:xfrm>
              <a:off x="4804769" y="1643825"/>
              <a:ext cx="728430" cy="1919090"/>
            </a:xfrm>
            <a:custGeom>
              <a:avLst/>
              <a:gdLst/>
              <a:ahLst/>
              <a:cxnLst/>
              <a:rect l="l" t="t" r="r" b="b"/>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41" name="Google Shape;327;p55">
              <a:extLst>
                <a:ext uri="{FF2B5EF4-FFF2-40B4-BE49-F238E27FC236}">
                  <a16:creationId xmlns:a16="http://schemas.microsoft.com/office/drawing/2014/main" id="{FDEB3482-E129-AD26-D48F-A0E7F371FB0C}"/>
                </a:ext>
              </a:extLst>
            </p:cNvPr>
            <p:cNvSpPr/>
            <p:nvPr/>
          </p:nvSpPr>
          <p:spPr>
            <a:xfrm>
              <a:off x="4360241" y="1301043"/>
              <a:ext cx="1389621" cy="1903400"/>
            </a:xfrm>
            <a:custGeom>
              <a:avLst/>
              <a:gdLst/>
              <a:ahLst/>
              <a:cxnLst/>
              <a:rect l="l" t="t" r="r" b="b"/>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42" name="Google Shape;328;p55">
              <a:extLst>
                <a:ext uri="{FF2B5EF4-FFF2-40B4-BE49-F238E27FC236}">
                  <a16:creationId xmlns:a16="http://schemas.microsoft.com/office/drawing/2014/main" id="{D42E7837-79B2-CCC2-2207-3F85F5A38F82}"/>
                </a:ext>
              </a:extLst>
            </p:cNvPr>
            <p:cNvSpPr/>
            <p:nvPr/>
          </p:nvSpPr>
          <p:spPr>
            <a:xfrm>
              <a:off x="3280667" y="2780794"/>
              <a:ext cx="752088" cy="1378366"/>
            </a:xfrm>
            <a:custGeom>
              <a:avLst/>
              <a:gdLst/>
              <a:ahLst/>
              <a:cxnLst/>
              <a:rect l="l" t="t" r="r" b="b"/>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43" name="Google Shape;329;p55">
              <a:extLst>
                <a:ext uri="{FF2B5EF4-FFF2-40B4-BE49-F238E27FC236}">
                  <a16:creationId xmlns:a16="http://schemas.microsoft.com/office/drawing/2014/main" id="{CAE6A6C7-E7B7-38A0-0D28-4D0ACD9598E8}"/>
                </a:ext>
              </a:extLst>
            </p:cNvPr>
            <p:cNvSpPr/>
            <p:nvPr/>
          </p:nvSpPr>
          <p:spPr>
            <a:xfrm>
              <a:off x="2766408" y="4914727"/>
              <a:ext cx="1379661" cy="1099553"/>
            </a:xfrm>
            <a:custGeom>
              <a:avLst/>
              <a:gdLst/>
              <a:ahLst/>
              <a:cxnLst/>
              <a:rect l="l" t="t" r="r" b="b"/>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44" name="Google Shape;330;p55">
              <a:extLst>
                <a:ext uri="{FF2B5EF4-FFF2-40B4-BE49-F238E27FC236}">
                  <a16:creationId xmlns:a16="http://schemas.microsoft.com/office/drawing/2014/main" id="{00866023-AE2C-8FB5-980F-F87634ECFF86}"/>
                </a:ext>
              </a:extLst>
            </p:cNvPr>
            <p:cNvSpPr/>
            <p:nvPr/>
          </p:nvSpPr>
          <p:spPr>
            <a:xfrm>
              <a:off x="5824573" y="5198364"/>
              <a:ext cx="1053423" cy="951097"/>
            </a:xfrm>
            <a:custGeom>
              <a:avLst/>
              <a:gdLst/>
              <a:ahLst/>
              <a:cxnLst/>
              <a:rect l="l" t="t" r="r" b="b"/>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45" name="Google Shape;331;p55">
              <a:extLst>
                <a:ext uri="{FF2B5EF4-FFF2-40B4-BE49-F238E27FC236}">
                  <a16:creationId xmlns:a16="http://schemas.microsoft.com/office/drawing/2014/main" id="{D41A8DCD-6F64-C639-8183-C1F078E69979}"/>
                </a:ext>
              </a:extLst>
            </p:cNvPr>
            <p:cNvSpPr/>
            <p:nvPr/>
          </p:nvSpPr>
          <p:spPr>
            <a:xfrm>
              <a:off x="5256771" y="1445879"/>
              <a:ext cx="818083" cy="1448370"/>
            </a:xfrm>
            <a:custGeom>
              <a:avLst/>
              <a:gdLst/>
              <a:ahLst/>
              <a:cxnLst/>
              <a:rect l="l" t="t" r="r" b="b"/>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grpSp>
          <p:nvGrpSpPr>
            <p:cNvPr id="46" name="Google Shape;350;p55">
              <a:extLst>
                <a:ext uri="{FF2B5EF4-FFF2-40B4-BE49-F238E27FC236}">
                  <a16:creationId xmlns:a16="http://schemas.microsoft.com/office/drawing/2014/main" id="{583CF91B-8CED-60B9-D5AB-4AAA75828590}"/>
                </a:ext>
              </a:extLst>
            </p:cNvPr>
            <p:cNvGrpSpPr/>
            <p:nvPr/>
          </p:nvGrpSpPr>
          <p:grpSpPr>
            <a:xfrm>
              <a:off x="5905080" y="5186810"/>
              <a:ext cx="252000" cy="252000"/>
              <a:chOff x="2046876" y="4491203"/>
              <a:chExt cx="718696" cy="718696"/>
            </a:xfrm>
          </p:grpSpPr>
          <p:sp>
            <p:nvSpPr>
              <p:cNvPr id="53" name="Google Shape;351;p55">
                <a:extLst>
                  <a:ext uri="{FF2B5EF4-FFF2-40B4-BE49-F238E27FC236}">
                    <a16:creationId xmlns:a16="http://schemas.microsoft.com/office/drawing/2014/main" id="{EF43779D-A327-15F3-2E7E-8B5C09A98951}"/>
                  </a:ext>
                </a:extLst>
              </p:cNvPr>
              <p:cNvSpPr/>
              <p:nvPr/>
            </p:nvSpPr>
            <p:spPr>
              <a:xfrm rot="8100000">
                <a:off x="2046876" y="4491203"/>
                <a:ext cx="718696" cy="71869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4" name="Google Shape;352;p55" descr="Logo, company name&#10;&#10;Description automatically generated">
                <a:extLst>
                  <a:ext uri="{FF2B5EF4-FFF2-40B4-BE49-F238E27FC236}">
                    <a16:creationId xmlns:a16="http://schemas.microsoft.com/office/drawing/2014/main" id="{329B4192-5544-FF8E-3BEC-837B49B9407E}"/>
                  </a:ext>
                </a:extLst>
              </p:cNvPr>
              <p:cNvPicPr preferRelativeResize="0"/>
              <p:nvPr/>
            </p:nvPicPr>
            <p:blipFill rotWithShape="1">
              <a:blip r:embed="rId3">
                <a:alphaModFix/>
              </a:blip>
              <a:srcRect/>
              <a:stretch/>
            </p:blipFill>
            <p:spPr>
              <a:xfrm>
                <a:off x="2157133" y="4598409"/>
                <a:ext cx="503999" cy="503999"/>
              </a:xfrm>
              <a:prstGeom prst="rect">
                <a:avLst/>
              </a:prstGeom>
              <a:noFill/>
              <a:ln>
                <a:noFill/>
              </a:ln>
            </p:spPr>
          </p:pic>
        </p:grpSp>
        <p:grpSp>
          <p:nvGrpSpPr>
            <p:cNvPr id="47" name="Google Shape;353;p55">
              <a:extLst>
                <a:ext uri="{FF2B5EF4-FFF2-40B4-BE49-F238E27FC236}">
                  <a16:creationId xmlns:a16="http://schemas.microsoft.com/office/drawing/2014/main" id="{F607F4D1-5076-5D78-1504-4C455B6017FF}"/>
                </a:ext>
              </a:extLst>
            </p:cNvPr>
            <p:cNvGrpSpPr/>
            <p:nvPr/>
          </p:nvGrpSpPr>
          <p:grpSpPr>
            <a:xfrm>
              <a:off x="3154775" y="5082662"/>
              <a:ext cx="356382" cy="356382"/>
              <a:chOff x="2904516" y="3025272"/>
              <a:chExt cx="1016390" cy="1016390"/>
            </a:xfrm>
          </p:grpSpPr>
          <p:sp>
            <p:nvSpPr>
              <p:cNvPr id="51" name="Google Shape;354;p55">
                <a:extLst>
                  <a:ext uri="{FF2B5EF4-FFF2-40B4-BE49-F238E27FC236}">
                    <a16:creationId xmlns:a16="http://schemas.microsoft.com/office/drawing/2014/main" id="{CC220A9A-785F-7326-9733-A5F50E57B2B9}"/>
                  </a:ext>
                </a:extLst>
              </p:cNvPr>
              <p:cNvSpPr/>
              <p:nvPr/>
            </p:nvSpPr>
            <p:spPr>
              <a:xfrm rot="8100000">
                <a:off x="3053363" y="3174119"/>
                <a:ext cx="718696" cy="71869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355;p55" descr="Chart, pie chart&#10;&#10;Description automatically generated">
                <a:extLst>
                  <a:ext uri="{FF2B5EF4-FFF2-40B4-BE49-F238E27FC236}">
                    <a16:creationId xmlns:a16="http://schemas.microsoft.com/office/drawing/2014/main" id="{BB4CFEFF-6283-4774-2DE2-A2CAA9DE7120}"/>
                  </a:ext>
                </a:extLst>
              </p:cNvPr>
              <p:cNvPicPr preferRelativeResize="0"/>
              <p:nvPr/>
            </p:nvPicPr>
            <p:blipFill rotWithShape="1">
              <a:blip r:embed="rId4">
                <a:alphaModFix/>
              </a:blip>
              <a:srcRect/>
              <a:stretch/>
            </p:blipFill>
            <p:spPr>
              <a:xfrm>
                <a:off x="3142692" y="3263467"/>
                <a:ext cx="540000" cy="540000"/>
              </a:xfrm>
              <a:prstGeom prst="rect">
                <a:avLst/>
              </a:prstGeom>
              <a:noFill/>
              <a:ln>
                <a:noFill/>
              </a:ln>
            </p:spPr>
          </p:pic>
        </p:grpSp>
        <p:sp>
          <p:nvSpPr>
            <p:cNvPr id="48" name="Google Shape;359;p55">
              <a:extLst>
                <a:ext uri="{FF2B5EF4-FFF2-40B4-BE49-F238E27FC236}">
                  <a16:creationId xmlns:a16="http://schemas.microsoft.com/office/drawing/2014/main" id="{79F6A3BA-3BC7-47B5-686C-CF80553572E7}"/>
                </a:ext>
              </a:extLst>
            </p:cNvPr>
            <p:cNvSpPr/>
            <p:nvPr/>
          </p:nvSpPr>
          <p:spPr>
            <a:xfrm>
              <a:off x="6560585" y="1093336"/>
              <a:ext cx="102200" cy="102703"/>
            </a:xfrm>
            <a:custGeom>
              <a:avLst/>
              <a:gdLst/>
              <a:ahLst/>
              <a:cxnLst/>
              <a:rect l="l" t="t" r="r" b="b"/>
              <a:pathLst>
                <a:path w="102200" h="102703" extrusionOk="0">
                  <a:moveTo>
                    <a:pt x="28429" y="0"/>
                  </a:moveTo>
                  <a:cubicBezTo>
                    <a:pt x="28429" y="0"/>
                    <a:pt x="51669" y="2524"/>
                    <a:pt x="61983" y="2524"/>
                  </a:cubicBezTo>
                  <a:cubicBezTo>
                    <a:pt x="72330" y="2524"/>
                    <a:pt x="95569" y="12526"/>
                    <a:pt x="95569" y="12526"/>
                  </a:cubicBezTo>
                  <a:cubicBezTo>
                    <a:pt x="95569" y="12526"/>
                    <a:pt x="105916" y="32562"/>
                    <a:pt x="100758" y="32562"/>
                  </a:cubicBezTo>
                  <a:cubicBezTo>
                    <a:pt x="92991" y="32562"/>
                    <a:pt x="85255" y="30069"/>
                    <a:pt x="85255" y="37579"/>
                  </a:cubicBezTo>
                  <a:cubicBezTo>
                    <a:pt x="85255" y="45088"/>
                    <a:pt x="85255" y="57615"/>
                    <a:pt x="85255" y="65124"/>
                  </a:cubicBezTo>
                  <a:cubicBezTo>
                    <a:pt x="85255" y="72634"/>
                    <a:pt x="85255" y="72634"/>
                    <a:pt x="80066" y="80143"/>
                  </a:cubicBezTo>
                  <a:cubicBezTo>
                    <a:pt x="74908" y="87653"/>
                    <a:pt x="72330" y="95163"/>
                    <a:pt x="61983" y="100179"/>
                  </a:cubicBezTo>
                  <a:cubicBezTo>
                    <a:pt x="49090" y="102703"/>
                    <a:pt x="59405" y="102703"/>
                    <a:pt x="46511" y="102703"/>
                  </a:cubicBezTo>
                  <a:cubicBezTo>
                    <a:pt x="33586" y="102703"/>
                    <a:pt x="18083" y="87653"/>
                    <a:pt x="18083" y="87653"/>
                  </a:cubicBezTo>
                  <a:cubicBezTo>
                    <a:pt x="18083" y="87653"/>
                    <a:pt x="18083" y="87653"/>
                    <a:pt x="15504" y="85160"/>
                  </a:cubicBezTo>
                  <a:cubicBezTo>
                    <a:pt x="10347" y="82667"/>
                    <a:pt x="0" y="35055"/>
                    <a:pt x="0" y="35055"/>
                  </a:cubicBezTo>
                  <a:cubicBezTo>
                    <a:pt x="0" y="35055"/>
                    <a:pt x="0" y="35055"/>
                    <a:pt x="28429" y="0"/>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360;p55">
              <a:extLst>
                <a:ext uri="{FF2B5EF4-FFF2-40B4-BE49-F238E27FC236}">
                  <a16:creationId xmlns:a16="http://schemas.microsoft.com/office/drawing/2014/main" id="{08CA79D5-6812-80EA-E96E-77948DCBB9C0}"/>
                </a:ext>
              </a:extLst>
            </p:cNvPr>
            <p:cNvSpPr/>
            <p:nvPr/>
          </p:nvSpPr>
          <p:spPr>
            <a:xfrm>
              <a:off x="6473313" y="4959591"/>
              <a:ext cx="1212001" cy="894341"/>
            </a:xfrm>
            <a:custGeom>
              <a:avLst/>
              <a:gdLst/>
              <a:ahLst/>
              <a:cxnLst/>
              <a:rect l="l" t="t" r="r" b="b"/>
              <a:pathLst>
                <a:path w="1212001" h="894341" extrusionOk="0">
                  <a:moveTo>
                    <a:pt x="839432" y="0"/>
                  </a:moveTo>
                  <a:cubicBezTo>
                    <a:pt x="862675" y="0"/>
                    <a:pt x="862675" y="0"/>
                    <a:pt x="862675" y="0"/>
                  </a:cubicBezTo>
                  <a:cubicBezTo>
                    <a:pt x="862675" y="0"/>
                    <a:pt x="860094" y="10016"/>
                    <a:pt x="860094" y="10016"/>
                  </a:cubicBezTo>
                  <a:cubicBezTo>
                    <a:pt x="860094" y="12521"/>
                    <a:pt x="857513" y="15025"/>
                    <a:pt x="865255" y="17529"/>
                  </a:cubicBezTo>
                  <a:cubicBezTo>
                    <a:pt x="873014" y="22537"/>
                    <a:pt x="880756" y="27545"/>
                    <a:pt x="883337" y="27545"/>
                  </a:cubicBezTo>
                  <a:cubicBezTo>
                    <a:pt x="885917" y="27545"/>
                    <a:pt x="891096" y="30050"/>
                    <a:pt x="893676" y="30050"/>
                  </a:cubicBezTo>
                  <a:cubicBezTo>
                    <a:pt x="896257" y="32554"/>
                    <a:pt x="909160" y="35058"/>
                    <a:pt x="909160" y="35058"/>
                  </a:cubicBezTo>
                  <a:cubicBezTo>
                    <a:pt x="909160" y="35058"/>
                    <a:pt x="924661" y="30050"/>
                    <a:pt x="924661" y="30050"/>
                  </a:cubicBezTo>
                  <a:cubicBezTo>
                    <a:pt x="924661" y="27545"/>
                    <a:pt x="932419" y="25041"/>
                    <a:pt x="937581" y="22537"/>
                  </a:cubicBezTo>
                  <a:cubicBezTo>
                    <a:pt x="942742" y="20033"/>
                    <a:pt x="963404" y="15025"/>
                    <a:pt x="963404" y="15025"/>
                  </a:cubicBezTo>
                  <a:cubicBezTo>
                    <a:pt x="963404" y="15025"/>
                    <a:pt x="968582" y="22537"/>
                    <a:pt x="971163" y="22537"/>
                  </a:cubicBezTo>
                  <a:cubicBezTo>
                    <a:pt x="971163" y="25041"/>
                    <a:pt x="981485" y="30050"/>
                    <a:pt x="978905" y="35058"/>
                  </a:cubicBezTo>
                  <a:cubicBezTo>
                    <a:pt x="978905" y="37562"/>
                    <a:pt x="978905" y="45074"/>
                    <a:pt x="978905" y="45074"/>
                  </a:cubicBezTo>
                  <a:cubicBezTo>
                    <a:pt x="994405" y="52587"/>
                    <a:pt x="994405" y="52587"/>
                    <a:pt x="994405" y="52587"/>
                  </a:cubicBezTo>
                  <a:cubicBezTo>
                    <a:pt x="994405" y="52587"/>
                    <a:pt x="1004728" y="57595"/>
                    <a:pt x="1007325" y="60099"/>
                  </a:cubicBezTo>
                  <a:cubicBezTo>
                    <a:pt x="1009906" y="60099"/>
                    <a:pt x="1025407" y="62603"/>
                    <a:pt x="1025407" y="62603"/>
                  </a:cubicBezTo>
                  <a:cubicBezTo>
                    <a:pt x="1027987" y="45074"/>
                    <a:pt x="1027987" y="45074"/>
                    <a:pt x="1027987" y="45074"/>
                  </a:cubicBezTo>
                  <a:cubicBezTo>
                    <a:pt x="1027987" y="45074"/>
                    <a:pt x="1033149" y="40066"/>
                    <a:pt x="1040890" y="40066"/>
                  </a:cubicBezTo>
                  <a:cubicBezTo>
                    <a:pt x="1048649" y="40066"/>
                    <a:pt x="1061552" y="40066"/>
                    <a:pt x="1061552" y="40066"/>
                  </a:cubicBezTo>
                  <a:cubicBezTo>
                    <a:pt x="1061552" y="40066"/>
                    <a:pt x="1071892" y="42570"/>
                    <a:pt x="1071892" y="45074"/>
                  </a:cubicBezTo>
                  <a:cubicBezTo>
                    <a:pt x="1071892" y="47578"/>
                    <a:pt x="1084812" y="55091"/>
                    <a:pt x="1084812" y="55091"/>
                  </a:cubicBezTo>
                  <a:cubicBezTo>
                    <a:pt x="1102893" y="50083"/>
                    <a:pt x="1102893" y="50083"/>
                    <a:pt x="1102893" y="50083"/>
                  </a:cubicBezTo>
                  <a:cubicBezTo>
                    <a:pt x="1110635" y="52587"/>
                    <a:pt x="1110635" y="52587"/>
                    <a:pt x="1110635" y="52587"/>
                  </a:cubicBezTo>
                  <a:cubicBezTo>
                    <a:pt x="1133878" y="55091"/>
                    <a:pt x="1133878" y="55091"/>
                    <a:pt x="1133878" y="55091"/>
                  </a:cubicBezTo>
                  <a:cubicBezTo>
                    <a:pt x="1133878" y="55091"/>
                    <a:pt x="1139039" y="55091"/>
                    <a:pt x="1139039" y="52587"/>
                  </a:cubicBezTo>
                  <a:cubicBezTo>
                    <a:pt x="1141637" y="50083"/>
                    <a:pt x="1141637" y="42570"/>
                    <a:pt x="1141637" y="42570"/>
                  </a:cubicBezTo>
                  <a:cubicBezTo>
                    <a:pt x="1141637" y="42570"/>
                    <a:pt x="1139039" y="42570"/>
                    <a:pt x="1146798" y="40066"/>
                  </a:cubicBezTo>
                  <a:cubicBezTo>
                    <a:pt x="1154540" y="40066"/>
                    <a:pt x="1151959" y="37562"/>
                    <a:pt x="1154540" y="40066"/>
                  </a:cubicBezTo>
                  <a:cubicBezTo>
                    <a:pt x="1157120" y="42570"/>
                    <a:pt x="1167460" y="42570"/>
                    <a:pt x="1172621" y="45074"/>
                  </a:cubicBezTo>
                  <a:cubicBezTo>
                    <a:pt x="1175201" y="45074"/>
                    <a:pt x="1185541" y="47578"/>
                    <a:pt x="1188122" y="47578"/>
                  </a:cubicBezTo>
                  <a:cubicBezTo>
                    <a:pt x="1189412" y="47578"/>
                    <a:pt x="1196513" y="46952"/>
                    <a:pt x="1203291" y="46326"/>
                  </a:cubicBezTo>
                  <a:lnTo>
                    <a:pt x="1212001" y="45502"/>
                  </a:lnTo>
                  <a:lnTo>
                    <a:pt x="1212001" y="752458"/>
                  </a:lnTo>
                  <a:lnTo>
                    <a:pt x="1201042" y="738798"/>
                  </a:lnTo>
                  <a:cubicBezTo>
                    <a:pt x="1195863" y="731277"/>
                    <a:pt x="1177782" y="723765"/>
                    <a:pt x="1175201" y="713748"/>
                  </a:cubicBezTo>
                  <a:cubicBezTo>
                    <a:pt x="1167460" y="703732"/>
                    <a:pt x="1201042" y="663665"/>
                    <a:pt x="1198444" y="661161"/>
                  </a:cubicBezTo>
                  <a:cubicBezTo>
                    <a:pt x="1201042" y="653649"/>
                    <a:pt x="1201042" y="653649"/>
                    <a:pt x="1195863" y="638615"/>
                  </a:cubicBezTo>
                  <a:cubicBezTo>
                    <a:pt x="1195863" y="631103"/>
                    <a:pt x="1172621" y="628599"/>
                    <a:pt x="1167460" y="621086"/>
                  </a:cubicBezTo>
                  <a:cubicBezTo>
                    <a:pt x="1151959" y="648632"/>
                    <a:pt x="1151959" y="648632"/>
                    <a:pt x="1151959" y="648632"/>
                  </a:cubicBezTo>
                  <a:cubicBezTo>
                    <a:pt x="1131297" y="661161"/>
                    <a:pt x="1131297" y="661161"/>
                    <a:pt x="1131297" y="661161"/>
                  </a:cubicBezTo>
                  <a:cubicBezTo>
                    <a:pt x="1110635" y="663665"/>
                    <a:pt x="1144217" y="686203"/>
                    <a:pt x="1128716" y="683699"/>
                  </a:cubicBezTo>
                  <a:cubicBezTo>
                    <a:pt x="1126136" y="681194"/>
                    <a:pt x="1108054" y="696219"/>
                    <a:pt x="1092554" y="688707"/>
                  </a:cubicBezTo>
                  <a:cubicBezTo>
                    <a:pt x="1074472" y="678690"/>
                    <a:pt x="1051230" y="676186"/>
                    <a:pt x="1043471" y="676186"/>
                  </a:cubicBezTo>
                  <a:cubicBezTo>
                    <a:pt x="1020228" y="686203"/>
                    <a:pt x="1020228" y="686203"/>
                    <a:pt x="1020228" y="686203"/>
                  </a:cubicBezTo>
                  <a:cubicBezTo>
                    <a:pt x="1012487" y="698723"/>
                    <a:pt x="1009906" y="713748"/>
                    <a:pt x="1004728" y="721260"/>
                  </a:cubicBezTo>
                  <a:cubicBezTo>
                    <a:pt x="984066" y="748815"/>
                    <a:pt x="984066" y="748815"/>
                    <a:pt x="984066" y="748815"/>
                  </a:cubicBezTo>
                  <a:cubicBezTo>
                    <a:pt x="955662" y="758831"/>
                    <a:pt x="978905" y="766344"/>
                    <a:pt x="965984" y="771352"/>
                  </a:cubicBezTo>
                  <a:cubicBezTo>
                    <a:pt x="960823" y="773856"/>
                    <a:pt x="953081" y="791385"/>
                    <a:pt x="935000" y="796393"/>
                  </a:cubicBezTo>
                  <a:cubicBezTo>
                    <a:pt x="924661" y="798897"/>
                    <a:pt x="909160" y="811418"/>
                    <a:pt x="896257" y="811418"/>
                  </a:cubicBezTo>
                  <a:cubicBezTo>
                    <a:pt x="891096" y="811418"/>
                    <a:pt x="862675" y="831460"/>
                    <a:pt x="860094" y="836468"/>
                  </a:cubicBezTo>
                  <a:cubicBezTo>
                    <a:pt x="839432" y="831460"/>
                    <a:pt x="782608" y="816435"/>
                    <a:pt x="777446" y="796393"/>
                  </a:cubicBezTo>
                  <a:cubicBezTo>
                    <a:pt x="772268" y="778864"/>
                    <a:pt x="754187" y="803906"/>
                    <a:pt x="738703" y="786377"/>
                  </a:cubicBezTo>
                  <a:cubicBezTo>
                    <a:pt x="699960" y="773856"/>
                    <a:pt x="699960" y="773856"/>
                    <a:pt x="699960" y="773856"/>
                  </a:cubicBezTo>
                  <a:cubicBezTo>
                    <a:pt x="674120" y="773856"/>
                    <a:pt x="674120" y="773856"/>
                    <a:pt x="674120" y="773856"/>
                  </a:cubicBezTo>
                  <a:cubicBezTo>
                    <a:pt x="663797" y="773856"/>
                    <a:pt x="617295" y="778864"/>
                    <a:pt x="606973" y="783873"/>
                  </a:cubicBezTo>
                  <a:cubicBezTo>
                    <a:pt x="614714" y="811418"/>
                    <a:pt x="612134" y="791385"/>
                    <a:pt x="612134" y="823948"/>
                  </a:cubicBezTo>
                  <a:cubicBezTo>
                    <a:pt x="596633" y="826452"/>
                    <a:pt x="614714" y="859005"/>
                    <a:pt x="601811" y="869022"/>
                  </a:cubicBezTo>
                  <a:cubicBezTo>
                    <a:pt x="557890" y="879038"/>
                    <a:pt x="557890" y="879038"/>
                    <a:pt x="557890" y="879038"/>
                  </a:cubicBezTo>
                  <a:cubicBezTo>
                    <a:pt x="532067" y="894063"/>
                    <a:pt x="532067" y="894063"/>
                    <a:pt x="532067" y="894063"/>
                  </a:cubicBezTo>
                  <a:cubicBezTo>
                    <a:pt x="485581" y="894063"/>
                    <a:pt x="485581" y="894063"/>
                    <a:pt x="485581" y="894063"/>
                  </a:cubicBezTo>
                  <a:cubicBezTo>
                    <a:pt x="485581" y="896576"/>
                    <a:pt x="462322" y="881543"/>
                    <a:pt x="459741" y="871526"/>
                  </a:cubicBezTo>
                  <a:cubicBezTo>
                    <a:pt x="446838" y="838972"/>
                    <a:pt x="454580" y="843981"/>
                    <a:pt x="444241" y="838972"/>
                  </a:cubicBezTo>
                  <a:cubicBezTo>
                    <a:pt x="426176" y="833964"/>
                    <a:pt x="426176" y="841476"/>
                    <a:pt x="420998" y="838972"/>
                  </a:cubicBezTo>
                  <a:cubicBezTo>
                    <a:pt x="420998" y="836468"/>
                    <a:pt x="410676" y="838972"/>
                    <a:pt x="395175" y="851493"/>
                  </a:cubicBezTo>
                  <a:cubicBezTo>
                    <a:pt x="390014" y="859005"/>
                    <a:pt x="379674" y="879038"/>
                    <a:pt x="374513" y="881543"/>
                  </a:cubicBezTo>
                  <a:cubicBezTo>
                    <a:pt x="369352" y="886551"/>
                    <a:pt x="369352" y="869022"/>
                    <a:pt x="364173" y="871526"/>
                  </a:cubicBezTo>
                  <a:cubicBezTo>
                    <a:pt x="353851" y="876534"/>
                    <a:pt x="356432" y="861509"/>
                    <a:pt x="335770" y="874030"/>
                  </a:cubicBezTo>
                  <a:cubicBezTo>
                    <a:pt x="328011" y="879038"/>
                    <a:pt x="302188" y="871526"/>
                    <a:pt x="333189" y="861509"/>
                  </a:cubicBezTo>
                  <a:cubicBezTo>
                    <a:pt x="338350" y="861509"/>
                    <a:pt x="379674" y="831460"/>
                    <a:pt x="379674" y="828956"/>
                  </a:cubicBezTo>
                  <a:cubicBezTo>
                    <a:pt x="382255" y="823948"/>
                    <a:pt x="353851" y="811418"/>
                    <a:pt x="351270" y="811418"/>
                  </a:cubicBezTo>
                  <a:cubicBezTo>
                    <a:pt x="348690" y="811418"/>
                    <a:pt x="335770" y="831460"/>
                    <a:pt x="322849" y="836468"/>
                  </a:cubicBezTo>
                  <a:cubicBezTo>
                    <a:pt x="302188" y="841476"/>
                    <a:pt x="302188" y="843981"/>
                    <a:pt x="291865" y="846485"/>
                  </a:cubicBezTo>
                  <a:cubicBezTo>
                    <a:pt x="284106" y="848989"/>
                    <a:pt x="281526" y="838972"/>
                    <a:pt x="276364" y="841476"/>
                  </a:cubicBezTo>
                  <a:cubicBezTo>
                    <a:pt x="268605" y="843981"/>
                    <a:pt x="268605" y="848989"/>
                    <a:pt x="263444" y="848989"/>
                  </a:cubicBezTo>
                  <a:cubicBezTo>
                    <a:pt x="250524" y="848989"/>
                    <a:pt x="258283" y="831460"/>
                    <a:pt x="258283" y="831460"/>
                  </a:cubicBezTo>
                  <a:cubicBezTo>
                    <a:pt x="268605" y="826452"/>
                    <a:pt x="266025" y="831460"/>
                    <a:pt x="281526" y="826452"/>
                  </a:cubicBezTo>
                  <a:cubicBezTo>
                    <a:pt x="286687" y="823948"/>
                    <a:pt x="302188" y="818939"/>
                    <a:pt x="302188" y="811418"/>
                  </a:cubicBezTo>
                  <a:cubicBezTo>
                    <a:pt x="294446" y="783873"/>
                    <a:pt x="281526" y="808914"/>
                    <a:pt x="276364" y="798897"/>
                  </a:cubicBezTo>
                  <a:cubicBezTo>
                    <a:pt x="271203" y="788881"/>
                    <a:pt x="263444" y="793889"/>
                    <a:pt x="260864" y="788881"/>
                  </a:cubicBezTo>
                  <a:cubicBezTo>
                    <a:pt x="255702" y="776360"/>
                    <a:pt x="255702" y="823948"/>
                    <a:pt x="245363" y="788881"/>
                  </a:cubicBezTo>
                  <a:cubicBezTo>
                    <a:pt x="240202" y="771352"/>
                    <a:pt x="253122" y="771352"/>
                    <a:pt x="224701" y="763840"/>
                  </a:cubicBezTo>
                  <a:cubicBezTo>
                    <a:pt x="224701" y="763840"/>
                    <a:pt x="219540" y="761335"/>
                    <a:pt x="216959" y="761335"/>
                  </a:cubicBezTo>
                  <a:cubicBezTo>
                    <a:pt x="216959" y="758831"/>
                    <a:pt x="219540" y="756327"/>
                    <a:pt x="219540" y="756327"/>
                  </a:cubicBezTo>
                  <a:cubicBezTo>
                    <a:pt x="219540" y="756327"/>
                    <a:pt x="211781" y="748815"/>
                    <a:pt x="209200" y="748815"/>
                  </a:cubicBezTo>
                  <a:cubicBezTo>
                    <a:pt x="209200" y="748815"/>
                    <a:pt x="201458" y="753823"/>
                    <a:pt x="201458" y="753823"/>
                  </a:cubicBezTo>
                  <a:cubicBezTo>
                    <a:pt x="201458" y="753823"/>
                    <a:pt x="198878" y="753823"/>
                    <a:pt x="196297" y="753823"/>
                  </a:cubicBezTo>
                  <a:cubicBezTo>
                    <a:pt x="196297" y="751319"/>
                    <a:pt x="204039" y="751319"/>
                    <a:pt x="214379" y="746311"/>
                  </a:cubicBezTo>
                  <a:cubicBezTo>
                    <a:pt x="219540" y="746311"/>
                    <a:pt x="222120" y="753823"/>
                    <a:pt x="227282" y="753823"/>
                  </a:cubicBezTo>
                  <a:cubicBezTo>
                    <a:pt x="232460" y="756327"/>
                    <a:pt x="242782" y="753823"/>
                    <a:pt x="242782" y="751319"/>
                  </a:cubicBezTo>
                  <a:cubicBezTo>
                    <a:pt x="245363" y="748815"/>
                    <a:pt x="232460" y="741302"/>
                    <a:pt x="235041" y="728773"/>
                  </a:cubicBezTo>
                  <a:cubicBezTo>
                    <a:pt x="235041" y="723765"/>
                    <a:pt x="240202" y="723765"/>
                    <a:pt x="235041" y="721260"/>
                  </a:cubicBezTo>
                  <a:cubicBezTo>
                    <a:pt x="229862" y="718756"/>
                    <a:pt x="229862" y="716252"/>
                    <a:pt x="229862" y="716252"/>
                  </a:cubicBezTo>
                  <a:cubicBezTo>
                    <a:pt x="196297" y="713748"/>
                    <a:pt x="196297" y="713748"/>
                    <a:pt x="196297" y="713748"/>
                  </a:cubicBezTo>
                  <a:cubicBezTo>
                    <a:pt x="196297" y="713748"/>
                    <a:pt x="196297" y="713748"/>
                    <a:pt x="191119" y="711244"/>
                  </a:cubicBezTo>
                  <a:cubicBezTo>
                    <a:pt x="185958" y="708740"/>
                    <a:pt x="180796" y="706236"/>
                    <a:pt x="180796" y="706236"/>
                  </a:cubicBezTo>
                  <a:cubicBezTo>
                    <a:pt x="170457" y="698723"/>
                    <a:pt x="170457" y="698723"/>
                    <a:pt x="170457" y="698723"/>
                  </a:cubicBezTo>
                  <a:cubicBezTo>
                    <a:pt x="170457" y="698723"/>
                    <a:pt x="160135" y="701227"/>
                    <a:pt x="157554" y="701227"/>
                  </a:cubicBezTo>
                  <a:cubicBezTo>
                    <a:pt x="157554" y="701227"/>
                    <a:pt x="160135" y="711244"/>
                    <a:pt x="160135" y="711244"/>
                  </a:cubicBezTo>
                  <a:cubicBezTo>
                    <a:pt x="157554" y="713748"/>
                    <a:pt x="157554" y="723765"/>
                    <a:pt x="147214" y="716252"/>
                  </a:cubicBezTo>
                  <a:cubicBezTo>
                    <a:pt x="144634" y="713748"/>
                    <a:pt x="136892" y="706236"/>
                    <a:pt x="134294" y="706236"/>
                  </a:cubicBezTo>
                  <a:cubicBezTo>
                    <a:pt x="131714" y="708740"/>
                    <a:pt x="121391" y="706236"/>
                    <a:pt x="121391" y="703732"/>
                  </a:cubicBezTo>
                  <a:cubicBezTo>
                    <a:pt x="118811" y="701227"/>
                    <a:pt x="111052" y="698723"/>
                    <a:pt x="111052" y="698723"/>
                  </a:cubicBezTo>
                  <a:cubicBezTo>
                    <a:pt x="111052" y="698723"/>
                    <a:pt x="118811" y="688707"/>
                    <a:pt x="116230" y="686203"/>
                  </a:cubicBezTo>
                  <a:cubicBezTo>
                    <a:pt x="113632" y="686203"/>
                    <a:pt x="129133" y="691211"/>
                    <a:pt x="129133" y="691211"/>
                  </a:cubicBezTo>
                  <a:cubicBezTo>
                    <a:pt x="129133" y="691211"/>
                    <a:pt x="129133" y="678690"/>
                    <a:pt x="131714" y="678690"/>
                  </a:cubicBezTo>
                  <a:cubicBezTo>
                    <a:pt x="134294" y="676186"/>
                    <a:pt x="126552" y="676186"/>
                    <a:pt x="123972" y="673682"/>
                  </a:cubicBezTo>
                  <a:cubicBezTo>
                    <a:pt x="121391" y="671178"/>
                    <a:pt x="118811" y="663665"/>
                    <a:pt x="118811" y="663665"/>
                  </a:cubicBezTo>
                  <a:cubicBezTo>
                    <a:pt x="118811" y="663665"/>
                    <a:pt x="113632" y="661161"/>
                    <a:pt x="113632" y="658657"/>
                  </a:cubicBezTo>
                  <a:cubicBezTo>
                    <a:pt x="111052" y="648632"/>
                    <a:pt x="118811" y="641119"/>
                    <a:pt x="121391" y="641119"/>
                  </a:cubicBezTo>
                  <a:cubicBezTo>
                    <a:pt x="123972" y="643624"/>
                    <a:pt x="123972" y="643624"/>
                    <a:pt x="126552" y="643624"/>
                  </a:cubicBezTo>
                  <a:cubicBezTo>
                    <a:pt x="131714" y="646128"/>
                    <a:pt x="131714" y="646128"/>
                    <a:pt x="131714" y="646128"/>
                  </a:cubicBezTo>
                  <a:cubicBezTo>
                    <a:pt x="131714" y="646128"/>
                    <a:pt x="136892" y="653649"/>
                    <a:pt x="136892" y="653649"/>
                  </a:cubicBezTo>
                  <a:cubicBezTo>
                    <a:pt x="139473" y="653649"/>
                    <a:pt x="147214" y="661161"/>
                    <a:pt x="147214" y="661161"/>
                  </a:cubicBezTo>
                  <a:cubicBezTo>
                    <a:pt x="147214" y="661161"/>
                    <a:pt x="152376" y="671178"/>
                    <a:pt x="154973" y="673682"/>
                  </a:cubicBezTo>
                  <a:cubicBezTo>
                    <a:pt x="157554" y="673682"/>
                    <a:pt x="157554" y="668674"/>
                    <a:pt x="162715" y="668674"/>
                  </a:cubicBezTo>
                  <a:cubicBezTo>
                    <a:pt x="167876" y="671178"/>
                    <a:pt x="173038" y="676186"/>
                    <a:pt x="175635" y="673682"/>
                  </a:cubicBezTo>
                  <a:cubicBezTo>
                    <a:pt x="178216" y="673682"/>
                    <a:pt x="180796" y="661161"/>
                    <a:pt x="180796" y="661161"/>
                  </a:cubicBezTo>
                  <a:cubicBezTo>
                    <a:pt x="180796" y="661161"/>
                    <a:pt x="165296" y="651145"/>
                    <a:pt x="162715" y="651145"/>
                  </a:cubicBezTo>
                  <a:cubicBezTo>
                    <a:pt x="162715" y="648632"/>
                    <a:pt x="157554" y="646128"/>
                    <a:pt x="157554" y="643624"/>
                  </a:cubicBezTo>
                  <a:cubicBezTo>
                    <a:pt x="154973" y="643624"/>
                    <a:pt x="149795" y="641119"/>
                    <a:pt x="149795" y="641119"/>
                  </a:cubicBezTo>
                  <a:cubicBezTo>
                    <a:pt x="149795" y="641119"/>
                    <a:pt x="147214" y="633607"/>
                    <a:pt x="147214" y="633607"/>
                  </a:cubicBezTo>
                  <a:cubicBezTo>
                    <a:pt x="144634" y="631103"/>
                    <a:pt x="147214" y="626095"/>
                    <a:pt x="147214" y="626095"/>
                  </a:cubicBezTo>
                  <a:cubicBezTo>
                    <a:pt x="149795" y="623590"/>
                    <a:pt x="154973" y="621086"/>
                    <a:pt x="157554" y="621086"/>
                  </a:cubicBezTo>
                  <a:cubicBezTo>
                    <a:pt x="160135" y="621086"/>
                    <a:pt x="167876" y="618582"/>
                    <a:pt x="167876" y="618582"/>
                  </a:cubicBezTo>
                  <a:cubicBezTo>
                    <a:pt x="170457" y="606062"/>
                    <a:pt x="170457" y="606062"/>
                    <a:pt x="170457" y="606062"/>
                  </a:cubicBezTo>
                  <a:cubicBezTo>
                    <a:pt x="170457" y="606062"/>
                    <a:pt x="175635" y="596045"/>
                    <a:pt x="175635" y="596045"/>
                  </a:cubicBezTo>
                  <a:cubicBezTo>
                    <a:pt x="173038" y="596045"/>
                    <a:pt x="154973" y="603557"/>
                    <a:pt x="154973" y="601053"/>
                  </a:cubicBezTo>
                  <a:cubicBezTo>
                    <a:pt x="152376" y="601053"/>
                    <a:pt x="147214" y="601053"/>
                    <a:pt x="147214" y="598549"/>
                  </a:cubicBezTo>
                  <a:cubicBezTo>
                    <a:pt x="144634" y="596045"/>
                    <a:pt x="144634" y="591037"/>
                    <a:pt x="144634" y="588533"/>
                  </a:cubicBezTo>
                  <a:cubicBezTo>
                    <a:pt x="144634" y="586029"/>
                    <a:pt x="147214" y="581020"/>
                    <a:pt x="147214" y="581020"/>
                  </a:cubicBezTo>
                  <a:cubicBezTo>
                    <a:pt x="147214" y="581020"/>
                    <a:pt x="144634" y="576012"/>
                    <a:pt x="142053" y="576012"/>
                  </a:cubicBezTo>
                  <a:cubicBezTo>
                    <a:pt x="142053" y="573508"/>
                    <a:pt x="139473" y="568500"/>
                    <a:pt x="139473" y="568500"/>
                  </a:cubicBezTo>
                  <a:cubicBezTo>
                    <a:pt x="139473" y="568500"/>
                    <a:pt x="121391" y="558474"/>
                    <a:pt x="121391" y="558474"/>
                  </a:cubicBezTo>
                  <a:cubicBezTo>
                    <a:pt x="121391" y="555970"/>
                    <a:pt x="121391" y="548458"/>
                    <a:pt x="123972" y="548458"/>
                  </a:cubicBezTo>
                  <a:cubicBezTo>
                    <a:pt x="123972" y="545954"/>
                    <a:pt x="121391" y="540945"/>
                    <a:pt x="126552" y="535937"/>
                  </a:cubicBezTo>
                  <a:cubicBezTo>
                    <a:pt x="134294" y="530929"/>
                    <a:pt x="139473" y="515904"/>
                    <a:pt x="139473" y="515904"/>
                  </a:cubicBezTo>
                  <a:cubicBezTo>
                    <a:pt x="139473" y="515904"/>
                    <a:pt x="121391" y="513400"/>
                    <a:pt x="121391" y="513400"/>
                  </a:cubicBezTo>
                  <a:cubicBezTo>
                    <a:pt x="118811" y="513400"/>
                    <a:pt x="111052" y="523416"/>
                    <a:pt x="111052" y="523416"/>
                  </a:cubicBezTo>
                  <a:cubicBezTo>
                    <a:pt x="111052" y="523416"/>
                    <a:pt x="100729" y="525921"/>
                    <a:pt x="100729" y="528425"/>
                  </a:cubicBezTo>
                  <a:cubicBezTo>
                    <a:pt x="98149" y="528425"/>
                    <a:pt x="85229" y="530929"/>
                    <a:pt x="85229" y="533433"/>
                  </a:cubicBezTo>
                  <a:cubicBezTo>
                    <a:pt x="82648" y="533433"/>
                    <a:pt x="77487" y="538441"/>
                    <a:pt x="74889" y="538441"/>
                  </a:cubicBezTo>
                  <a:cubicBezTo>
                    <a:pt x="72308" y="540945"/>
                    <a:pt x="61986" y="545954"/>
                    <a:pt x="61986" y="545954"/>
                  </a:cubicBezTo>
                  <a:cubicBezTo>
                    <a:pt x="61986" y="545954"/>
                    <a:pt x="51647" y="545954"/>
                    <a:pt x="51647" y="545954"/>
                  </a:cubicBezTo>
                  <a:cubicBezTo>
                    <a:pt x="51647" y="543449"/>
                    <a:pt x="51647" y="525921"/>
                    <a:pt x="51647" y="525921"/>
                  </a:cubicBezTo>
                  <a:cubicBezTo>
                    <a:pt x="51647" y="525921"/>
                    <a:pt x="56808" y="523416"/>
                    <a:pt x="56808" y="520912"/>
                  </a:cubicBezTo>
                  <a:cubicBezTo>
                    <a:pt x="56808" y="520912"/>
                    <a:pt x="54227" y="510896"/>
                    <a:pt x="51647" y="508392"/>
                  </a:cubicBezTo>
                  <a:cubicBezTo>
                    <a:pt x="51647" y="508392"/>
                    <a:pt x="51647" y="495871"/>
                    <a:pt x="51647" y="493367"/>
                  </a:cubicBezTo>
                  <a:cubicBezTo>
                    <a:pt x="51647" y="488359"/>
                    <a:pt x="49066" y="480837"/>
                    <a:pt x="49066" y="480837"/>
                  </a:cubicBezTo>
                  <a:cubicBezTo>
                    <a:pt x="46485" y="468317"/>
                    <a:pt x="46485" y="468317"/>
                    <a:pt x="46485" y="468317"/>
                  </a:cubicBezTo>
                  <a:cubicBezTo>
                    <a:pt x="49066" y="458300"/>
                    <a:pt x="49066" y="458300"/>
                    <a:pt x="49066" y="458300"/>
                  </a:cubicBezTo>
                  <a:cubicBezTo>
                    <a:pt x="51647" y="453292"/>
                    <a:pt x="51647" y="453292"/>
                    <a:pt x="51647" y="453292"/>
                  </a:cubicBezTo>
                  <a:cubicBezTo>
                    <a:pt x="51647" y="453292"/>
                    <a:pt x="56808" y="443275"/>
                    <a:pt x="56808" y="443275"/>
                  </a:cubicBezTo>
                  <a:cubicBezTo>
                    <a:pt x="56808" y="440771"/>
                    <a:pt x="61986" y="430755"/>
                    <a:pt x="61986" y="430755"/>
                  </a:cubicBezTo>
                  <a:cubicBezTo>
                    <a:pt x="64567" y="428251"/>
                    <a:pt x="80067" y="413226"/>
                    <a:pt x="80067" y="413226"/>
                  </a:cubicBezTo>
                  <a:cubicBezTo>
                    <a:pt x="87809" y="403209"/>
                    <a:pt x="87809" y="403209"/>
                    <a:pt x="87809" y="403209"/>
                  </a:cubicBezTo>
                  <a:cubicBezTo>
                    <a:pt x="87809" y="403209"/>
                    <a:pt x="98149" y="403209"/>
                    <a:pt x="100729" y="403209"/>
                  </a:cubicBezTo>
                  <a:cubicBezTo>
                    <a:pt x="100729" y="403209"/>
                    <a:pt x="111052" y="395688"/>
                    <a:pt x="111052" y="395688"/>
                  </a:cubicBezTo>
                  <a:cubicBezTo>
                    <a:pt x="113632" y="390680"/>
                    <a:pt x="113632" y="390680"/>
                    <a:pt x="113632" y="390680"/>
                  </a:cubicBezTo>
                  <a:cubicBezTo>
                    <a:pt x="121391" y="390680"/>
                    <a:pt x="121391" y="390680"/>
                    <a:pt x="121391" y="390680"/>
                  </a:cubicBezTo>
                  <a:cubicBezTo>
                    <a:pt x="121391" y="390680"/>
                    <a:pt x="126552" y="385671"/>
                    <a:pt x="129133" y="385671"/>
                  </a:cubicBezTo>
                  <a:cubicBezTo>
                    <a:pt x="129133" y="385671"/>
                    <a:pt x="134294" y="385671"/>
                    <a:pt x="139473" y="385671"/>
                  </a:cubicBezTo>
                  <a:cubicBezTo>
                    <a:pt x="144634" y="385671"/>
                    <a:pt x="147214" y="383167"/>
                    <a:pt x="149795" y="383167"/>
                  </a:cubicBezTo>
                  <a:cubicBezTo>
                    <a:pt x="149795" y="385671"/>
                    <a:pt x="160135" y="395688"/>
                    <a:pt x="160135" y="395688"/>
                  </a:cubicBezTo>
                  <a:cubicBezTo>
                    <a:pt x="191119" y="390680"/>
                    <a:pt x="191119" y="390680"/>
                    <a:pt x="191119" y="390680"/>
                  </a:cubicBezTo>
                  <a:cubicBezTo>
                    <a:pt x="204039" y="385671"/>
                    <a:pt x="204039" y="385671"/>
                    <a:pt x="204039" y="385671"/>
                  </a:cubicBezTo>
                  <a:cubicBezTo>
                    <a:pt x="204039" y="385671"/>
                    <a:pt x="204039" y="378159"/>
                    <a:pt x="204039" y="378159"/>
                  </a:cubicBezTo>
                  <a:cubicBezTo>
                    <a:pt x="201458" y="375655"/>
                    <a:pt x="188538" y="373151"/>
                    <a:pt x="188538" y="373151"/>
                  </a:cubicBezTo>
                  <a:cubicBezTo>
                    <a:pt x="188538" y="370647"/>
                    <a:pt x="193717" y="360630"/>
                    <a:pt x="193717" y="360630"/>
                  </a:cubicBezTo>
                  <a:cubicBezTo>
                    <a:pt x="196297" y="360630"/>
                    <a:pt x="198878" y="360630"/>
                    <a:pt x="204039" y="360630"/>
                  </a:cubicBezTo>
                  <a:cubicBezTo>
                    <a:pt x="209200" y="360630"/>
                    <a:pt x="219540" y="360630"/>
                    <a:pt x="219540" y="360630"/>
                  </a:cubicBezTo>
                  <a:cubicBezTo>
                    <a:pt x="219540" y="360630"/>
                    <a:pt x="224701" y="365638"/>
                    <a:pt x="219540" y="368143"/>
                  </a:cubicBezTo>
                  <a:cubicBezTo>
                    <a:pt x="216959" y="370647"/>
                    <a:pt x="214379" y="370647"/>
                    <a:pt x="214379" y="373151"/>
                  </a:cubicBezTo>
                  <a:cubicBezTo>
                    <a:pt x="214379" y="373151"/>
                    <a:pt x="214379" y="378159"/>
                    <a:pt x="216959" y="378159"/>
                  </a:cubicBezTo>
                  <a:cubicBezTo>
                    <a:pt x="216959" y="378159"/>
                    <a:pt x="229862" y="375655"/>
                    <a:pt x="229862" y="375655"/>
                  </a:cubicBezTo>
                  <a:cubicBezTo>
                    <a:pt x="229862" y="375655"/>
                    <a:pt x="232460" y="370647"/>
                    <a:pt x="237621" y="370647"/>
                  </a:cubicBezTo>
                  <a:cubicBezTo>
                    <a:pt x="240202" y="368143"/>
                    <a:pt x="247944" y="365638"/>
                    <a:pt x="247944" y="365638"/>
                  </a:cubicBezTo>
                  <a:cubicBezTo>
                    <a:pt x="273784" y="363134"/>
                    <a:pt x="273784" y="363134"/>
                    <a:pt x="273784" y="363134"/>
                  </a:cubicBezTo>
                  <a:cubicBezTo>
                    <a:pt x="291865" y="358126"/>
                    <a:pt x="291865" y="358126"/>
                    <a:pt x="291865" y="358126"/>
                  </a:cubicBezTo>
                  <a:cubicBezTo>
                    <a:pt x="291865" y="358126"/>
                    <a:pt x="312527" y="345605"/>
                    <a:pt x="317688" y="345605"/>
                  </a:cubicBezTo>
                  <a:cubicBezTo>
                    <a:pt x="325430" y="348110"/>
                    <a:pt x="330608" y="348110"/>
                    <a:pt x="333189" y="345605"/>
                  </a:cubicBezTo>
                  <a:cubicBezTo>
                    <a:pt x="335770" y="343101"/>
                    <a:pt x="340931" y="335589"/>
                    <a:pt x="340931" y="335589"/>
                  </a:cubicBezTo>
                  <a:cubicBezTo>
                    <a:pt x="335770" y="333085"/>
                    <a:pt x="335770" y="333085"/>
                    <a:pt x="335770" y="333085"/>
                  </a:cubicBezTo>
                  <a:cubicBezTo>
                    <a:pt x="322849" y="333085"/>
                    <a:pt x="322849" y="333085"/>
                    <a:pt x="322849" y="333085"/>
                  </a:cubicBezTo>
                  <a:cubicBezTo>
                    <a:pt x="322849" y="333085"/>
                    <a:pt x="309946" y="335589"/>
                    <a:pt x="309946" y="335589"/>
                  </a:cubicBezTo>
                  <a:cubicBezTo>
                    <a:pt x="307349" y="333085"/>
                    <a:pt x="299607" y="333085"/>
                    <a:pt x="302188" y="330581"/>
                  </a:cubicBezTo>
                  <a:cubicBezTo>
                    <a:pt x="304768" y="325572"/>
                    <a:pt x="304768" y="325572"/>
                    <a:pt x="309946" y="320555"/>
                  </a:cubicBezTo>
                  <a:cubicBezTo>
                    <a:pt x="312527" y="318051"/>
                    <a:pt x="315108" y="315547"/>
                    <a:pt x="317688" y="313043"/>
                  </a:cubicBezTo>
                  <a:cubicBezTo>
                    <a:pt x="322849" y="313043"/>
                    <a:pt x="322849" y="310539"/>
                    <a:pt x="328011" y="308035"/>
                  </a:cubicBezTo>
                  <a:cubicBezTo>
                    <a:pt x="333189" y="305530"/>
                    <a:pt x="333189" y="305530"/>
                    <a:pt x="343511" y="300522"/>
                  </a:cubicBezTo>
                  <a:cubicBezTo>
                    <a:pt x="353851" y="298018"/>
                    <a:pt x="374513" y="282993"/>
                    <a:pt x="377093" y="282993"/>
                  </a:cubicBezTo>
                  <a:cubicBezTo>
                    <a:pt x="379674" y="282993"/>
                    <a:pt x="382255" y="285497"/>
                    <a:pt x="392594" y="280489"/>
                  </a:cubicBezTo>
                  <a:cubicBezTo>
                    <a:pt x="405497" y="277985"/>
                    <a:pt x="413256" y="270473"/>
                    <a:pt x="410676" y="270473"/>
                  </a:cubicBezTo>
                  <a:cubicBezTo>
                    <a:pt x="408095" y="270473"/>
                    <a:pt x="402917" y="267969"/>
                    <a:pt x="397755" y="270473"/>
                  </a:cubicBezTo>
                  <a:cubicBezTo>
                    <a:pt x="390014" y="272977"/>
                    <a:pt x="395175" y="267969"/>
                    <a:pt x="384835" y="272977"/>
                  </a:cubicBezTo>
                  <a:cubicBezTo>
                    <a:pt x="371932" y="280489"/>
                    <a:pt x="353851" y="285497"/>
                    <a:pt x="348690" y="285497"/>
                  </a:cubicBezTo>
                  <a:cubicBezTo>
                    <a:pt x="343511" y="282993"/>
                    <a:pt x="338350" y="280489"/>
                    <a:pt x="333189" y="275481"/>
                  </a:cubicBezTo>
                  <a:cubicBezTo>
                    <a:pt x="325430" y="270473"/>
                    <a:pt x="309946" y="270473"/>
                    <a:pt x="309946" y="267969"/>
                  </a:cubicBezTo>
                  <a:cubicBezTo>
                    <a:pt x="307349" y="267969"/>
                    <a:pt x="286687" y="275481"/>
                    <a:pt x="286687" y="275481"/>
                  </a:cubicBezTo>
                  <a:cubicBezTo>
                    <a:pt x="286687" y="275481"/>
                    <a:pt x="258283" y="277985"/>
                    <a:pt x="250524" y="277985"/>
                  </a:cubicBezTo>
                  <a:cubicBezTo>
                    <a:pt x="245363" y="277985"/>
                    <a:pt x="229862" y="275481"/>
                    <a:pt x="227282" y="275481"/>
                  </a:cubicBezTo>
                  <a:cubicBezTo>
                    <a:pt x="227282" y="275481"/>
                    <a:pt x="211781" y="280489"/>
                    <a:pt x="211781" y="280489"/>
                  </a:cubicBezTo>
                  <a:cubicBezTo>
                    <a:pt x="209200" y="280489"/>
                    <a:pt x="198878" y="295514"/>
                    <a:pt x="193717" y="298018"/>
                  </a:cubicBezTo>
                  <a:cubicBezTo>
                    <a:pt x="188538" y="300522"/>
                    <a:pt x="175635" y="298018"/>
                    <a:pt x="175635" y="298018"/>
                  </a:cubicBezTo>
                  <a:cubicBezTo>
                    <a:pt x="175635" y="298018"/>
                    <a:pt x="170457" y="303026"/>
                    <a:pt x="165296" y="305530"/>
                  </a:cubicBezTo>
                  <a:cubicBezTo>
                    <a:pt x="160135" y="308035"/>
                    <a:pt x="152376" y="313043"/>
                    <a:pt x="147214" y="315547"/>
                  </a:cubicBezTo>
                  <a:cubicBezTo>
                    <a:pt x="142053" y="318051"/>
                    <a:pt x="139473" y="338093"/>
                    <a:pt x="139473" y="340597"/>
                  </a:cubicBezTo>
                  <a:cubicBezTo>
                    <a:pt x="136892" y="345605"/>
                    <a:pt x="123972" y="363134"/>
                    <a:pt x="123972" y="363134"/>
                  </a:cubicBezTo>
                  <a:cubicBezTo>
                    <a:pt x="111052" y="375655"/>
                    <a:pt x="111052" y="375655"/>
                    <a:pt x="111052" y="375655"/>
                  </a:cubicBezTo>
                  <a:cubicBezTo>
                    <a:pt x="111052" y="375655"/>
                    <a:pt x="100729" y="385671"/>
                    <a:pt x="98149" y="385671"/>
                  </a:cubicBezTo>
                  <a:cubicBezTo>
                    <a:pt x="95551" y="388176"/>
                    <a:pt x="80067" y="403209"/>
                    <a:pt x="80067" y="403209"/>
                  </a:cubicBezTo>
                  <a:cubicBezTo>
                    <a:pt x="80067" y="403209"/>
                    <a:pt x="74889" y="400696"/>
                    <a:pt x="74889" y="400696"/>
                  </a:cubicBezTo>
                  <a:cubicBezTo>
                    <a:pt x="74889" y="400696"/>
                    <a:pt x="64567" y="415730"/>
                    <a:pt x="64567" y="415730"/>
                  </a:cubicBezTo>
                  <a:cubicBezTo>
                    <a:pt x="64567" y="415730"/>
                    <a:pt x="59405" y="428251"/>
                    <a:pt x="56808" y="430755"/>
                  </a:cubicBezTo>
                  <a:cubicBezTo>
                    <a:pt x="56808" y="433259"/>
                    <a:pt x="46485" y="448284"/>
                    <a:pt x="46485" y="448284"/>
                  </a:cubicBezTo>
                  <a:cubicBezTo>
                    <a:pt x="43905" y="453292"/>
                    <a:pt x="43905" y="453292"/>
                    <a:pt x="43905" y="453292"/>
                  </a:cubicBezTo>
                  <a:cubicBezTo>
                    <a:pt x="41324" y="463308"/>
                    <a:pt x="41324" y="463308"/>
                    <a:pt x="41324" y="463308"/>
                  </a:cubicBezTo>
                  <a:cubicBezTo>
                    <a:pt x="41324" y="463308"/>
                    <a:pt x="36146" y="468317"/>
                    <a:pt x="36146" y="465813"/>
                  </a:cubicBezTo>
                  <a:cubicBezTo>
                    <a:pt x="36146" y="463308"/>
                    <a:pt x="36146" y="453292"/>
                    <a:pt x="38744" y="450788"/>
                  </a:cubicBezTo>
                  <a:cubicBezTo>
                    <a:pt x="41324" y="448284"/>
                    <a:pt x="41324" y="443275"/>
                    <a:pt x="41324" y="443275"/>
                  </a:cubicBezTo>
                  <a:cubicBezTo>
                    <a:pt x="38744" y="430755"/>
                    <a:pt x="38744" y="430755"/>
                    <a:pt x="38744" y="430755"/>
                  </a:cubicBezTo>
                  <a:cubicBezTo>
                    <a:pt x="38744" y="430755"/>
                    <a:pt x="36146" y="435763"/>
                    <a:pt x="38744" y="428251"/>
                  </a:cubicBezTo>
                  <a:cubicBezTo>
                    <a:pt x="41324" y="420738"/>
                    <a:pt x="38744" y="420738"/>
                    <a:pt x="41324" y="418234"/>
                  </a:cubicBezTo>
                  <a:cubicBezTo>
                    <a:pt x="46485" y="415730"/>
                    <a:pt x="43905" y="415730"/>
                    <a:pt x="51647" y="410722"/>
                  </a:cubicBezTo>
                  <a:cubicBezTo>
                    <a:pt x="56808" y="405713"/>
                    <a:pt x="54227" y="403209"/>
                    <a:pt x="56808" y="403209"/>
                  </a:cubicBezTo>
                  <a:cubicBezTo>
                    <a:pt x="61986" y="400696"/>
                    <a:pt x="61986" y="400696"/>
                    <a:pt x="67147" y="398192"/>
                  </a:cubicBezTo>
                  <a:cubicBezTo>
                    <a:pt x="74889" y="393184"/>
                    <a:pt x="77487" y="390680"/>
                    <a:pt x="80067" y="388176"/>
                  </a:cubicBezTo>
                  <a:cubicBezTo>
                    <a:pt x="80067" y="385671"/>
                    <a:pt x="92970" y="380663"/>
                    <a:pt x="90390" y="378159"/>
                  </a:cubicBezTo>
                  <a:cubicBezTo>
                    <a:pt x="90390" y="375655"/>
                    <a:pt x="92970" y="370647"/>
                    <a:pt x="85229" y="370647"/>
                  </a:cubicBezTo>
                  <a:cubicBezTo>
                    <a:pt x="80067" y="370647"/>
                    <a:pt x="69728" y="375655"/>
                    <a:pt x="64567" y="378159"/>
                  </a:cubicBezTo>
                  <a:cubicBezTo>
                    <a:pt x="56808" y="380663"/>
                    <a:pt x="49066" y="385671"/>
                    <a:pt x="49066" y="385671"/>
                  </a:cubicBezTo>
                  <a:cubicBezTo>
                    <a:pt x="49066" y="385671"/>
                    <a:pt x="30985" y="390680"/>
                    <a:pt x="28404" y="390680"/>
                  </a:cubicBezTo>
                  <a:cubicBezTo>
                    <a:pt x="25823" y="388176"/>
                    <a:pt x="20662" y="390680"/>
                    <a:pt x="18064" y="390680"/>
                  </a:cubicBezTo>
                  <a:cubicBezTo>
                    <a:pt x="12903" y="393184"/>
                    <a:pt x="2581" y="388176"/>
                    <a:pt x="2581" y="388176"/>
                  </a:cubicBezTo>
                  <a:cubicBezTo>
                    <a:pt x="0" y="370647"/>
                    <a:pt x="0" y="370647"/>
                    <a:pt x="0" y="370647"/>
                  </a:cubicBezTo>
                  <a:cubicBezTo>
                    <a:pt x="2581" y="370647"/>
                    <a:pt x="2581" y="373151"/>
                    <a:pt x="2581" y="373151"/>
                  </a:cubicBezTo>
                  <a:cubicBezTo>
                    <a:pt x="5161" y="375655"/>
                    <a:pt x="18064" y="375655"/>
                    <a:pt x="18064" y="375655"/>
                  </a:cubicBezTo>
                  <a:cubicBezTo>
                    <a:pt x="28404" y="365638"/>
                    <a:pt x="28404" y="365638"/>
                    <a:pt x="28404" y="365638"/>
                  </a:cubicBezTo>
                  <a:cubicBezTo>
                    <a:pt x="41324" y="348110"/>
                    <a:pt x="41324" y="348110"/>
                    <a:pt x="41324" y="348110"/>
                  </a:cubicBezTo>
                  <a:cubicBezTo>
                    <a:pt x="28404" y="320555"/>
                    <a:pt x="28404" y="320555"/>
                    <a:pt x="28404" y="320555"/>
                  </a:cubicBezTo>
                  <a:cubicBezTo>
                    <a:pt x="28404" y="318051"/>
                    <a:pt x="30985" y="308035"/>
                    <a:pt x="30985" y="305530"/>
                  </a:cubicBezTo>
                  <a:cubicBezTo>
                    <a:pt x="30985" y="303026"/>
                    <a:pt x="36146" y="293010"/>
                    <a:pt x="36146" y="293010"/>
                  </a:cubicBezTo>
                  <a:cubicBezTo>
                    <a:pt x="41324" y="285497"/>
                    <a:pt x="41324" y="285497"/>
                    <a:pt x="41324" y="285497"/>
                  </a:cubicBezTo>
                  <a:cubicBezTo>
                    <a:pt x="41324" y="285497"/>
                    <a:pt x="51647" y="282993"/>
                    <a:pt x="54227" y="282993"/>
                  </a:cubicBezTo>
                  <a:cubicBezTo>
                    <a:pt x="59405" y="282993"/>
                    <a:pt x="46485" y="267969"/>
                    <a:pt x="46485" y="265464"/>
                  </a:cubicBezTo>
                  <a:cubicBezTo>
                    <a:pt x="46485" y="262960"/>
                    <a:pt x="41324" y="250440"/>
                    <a:pt x="41324" y="250440"/>
                  </a:cubicBezTo>
                  <a:cubicBezTo>
                    <a:pt x="41324" y="250440"/>
                    <a:pt x="28404" y="242927"/>
                    <a:pt x="25823" y="242927"/>
                  </a:cubicBezTo>
                  <a:cubicBezTo>
                    <a:pt x="23243" y="242927"/>
                    <a:pt x="10323" y="240423"/>
                    <a:pt x="5161" y="237910"/>
                  </a:cubicBezTo>
                  <a:cubicBezTo>
                    <a:pt x="5161" y="237910"/>
                    <a:pt x="2581" y="235406"/>
                    <a:pt x="2581" y="232902"/>
                  </a:cubicBezTo>
                  <a:cubicBezTo>
                    <a:pt x="2581" y="230398"/>
                    <a:pt x="2581" y="230398"/>
                    <a:pt x="2581" y="230398"/>
                  </a:cubicBezTo>
                  <a:cubicBezTo>
                    <a:pt x="5161" y="225389"/>
                    <a:pt x="12903" y="222885"/>
                    <a:pt x="12903" y="222885"/>
                  </a:cubicBezTo>
                  <a:cubicBezTo>
                    <a:pt x="23243" y="215373"/>
                    <a:pt x="23243" y="215373"/>
                    <a:pt x="23243" y="215373"/>
                  </a:cubicBezTo>
                  <a:cubicBezTo>
                    <a:pt x="20662" y="205356"/>
                    <a:pt x="20662" y="205356"/>
                    <a:pt x="20662" y="205356"/>
                  </a:cubicBezTo>
                  <a:cubicBezTo>
                    <a:pt x="20662" y="205356"/>
                    <a:pt x="30985" y="197844"/>
                    <a:pt x="33565" y="195340"/>
                  </a:cubicBezTo>
                  <a:cubicBezTo>
                    <a:pt x="38744" y="192836"/>
                    <a:pt x="56808" y="187827"/>
                    <a:pt x="56808" y="187827"/>
                  </a:cubicBezTo>
                  <a:cubicBezTo>
                    <a:pt x="64567" y="175307"/>
                    <a:pt x="64567" y="175307"/>
                    <a:pt x="64567" y="175307"/>
                  </a:cubicBezTo>
                  <a:cubicBezTo>
                    <a:pt x="77487" y="172803"/>
                    <a:pt x="77487" y="172803"/>
                    <a:pt x="77487" y="172803"/>
                  </a:cubicBezTo>
                  <a:cubicBezTo>
                    <a:pt x="82648" y="165290"/>
                    <a:pt x="82648" y="165290"/>
                    <a:pt x="82648" y="165290"/>
                  </a:cubicBezTo>
                  <a:cubicBezTo>
                    <a:pt x="95551" y="167794"/>
                    <a:pt x="95551" y="167794"/>
                    <a:pt x="95551" y="167794"/>
                  </a:cubicBezTo>
                  <a:cubicBezTo>
                    <a:pt x="116230" y="180315"/>
                    <a:pt x="116230" y="180315"/>
                    <a:pt x="116230" y="180315"/>
                  </a:cubicBezTo>
                  <a:cubicBezTo>
                    <a:pt x="116230" y="180315"/>
                    <a:pt x="131714" y="172803"/>
                    <a:pt x="134294" y="170299"/>
                  </a:cubicBezTo>
                  <a:cubicBezTo>
                    <a:pt x="139473" y="167794"/>
                    <a:pt x="144634" y="167794"/>
                    <a:pt x="144634" y="167794"/>
                  </a:cubicBezTo>
                  <a:cubicBezTo>
                    <a:pt x="152376" y="162786"/>
                    <a:pt x="152376" y="162786"/>
                    <a:pt x="152376" y="162786"/>
                  </a:cubicBezTo>
                  <a:cubicBezTo>
                    <a:pt x="152376" y="162786"/>
                    <a:pt x="165296" y="157778"/>
                    <a:pt x="167876" y="155265"/>
                  </a:cubicBezTo>
                  <a:cubicBezTo>
                    <a:pt x="173038" y="202852"/>
                    <a:pt x="160135" y="177811"/>
                    <a:pt x="185958" y="195340"/>
                  </a:cubicBezTo>
                  <a:cubicBezTo>
                    <a:pt x="188538" y="197844"/>
                    <a:pt x="185958" y="200348"/>
                    <a:pt x="188538" y="202852"/>
                  </a:cubicBezTo>
                  <a:cubicBezTo>
                    <a:pt x="188538" y="207861"/>
                    <a:pt x="206620" y="215373"/>
                    <a:pt x="206620" y="215373"/>
                  </a:cubicBezTo>
                  <a:cubicBezTo>
                    <a:pt x="206620" y="215373"/>
                    <a:pt x="222120" y="215373"/>
                    <a:pt x="222120" y="217877"/>
                  </a:cubicBezTo>
                  <a:cubicBezTo>
                    <a:pt x="224701" y="220381"/>
                    <a:pt x="240202" y="227894"/>
                    <a:pt x="240202" y="227894"/>
                  </a:cubicBezTo>
                  <a:cubicBezTo>
                    <a:pt x="273784" y="220381"/>
                    <a:pt x="273784" y="220381"/>
                    <a:pt x="273784" y="220381"/>
                  </a:cubicBezTo>
                  <a:cubicBezTo>
                    <a:pt x="289267" y="235406"/>
                    <a:pt x="289267" y="235406"/>
                    <a:pt x="289267" y="235406"/>
                  </a:cubicBezTo>
                  <a:cubicBezTo>
                    <a:pt x="307349" y="230398"/>
                    <a:pt x="307349" y="230398"/>
                    <a:pt x="307349" y="230398"/>
                  </a:cubicBezTo>
                  <a:cubicBezTo>
                    <a:pt x="307349" y="230398"/>
                    <a:pt x="315108" y="232902"/>
                    <a:pt x="320269" y="235406"/>
                  </a:cubicBezTo>
                  <a:cubicBezTo>
                    <a:pt x="325430" y="237910"/>
                    <a:pt x="340931" y="235406"/>
                    <a:pt x="346092" y="232902"/>
                  </a:cubicBezTo>
                  <a:cubicBezTo>
                    <a:pt x="351270" y="232902"/>
                    <a:pt x="364173" y="225389"/>
                    <a:pt x="369352" y="227894"/>
                  </a:cubicBezTo>
                  <a:cubicBezTo>
                    <a:pt x="374513" y="227894"/>
                    <a:pt x="397755" y="222885"/>
                    <a:pt x="397755" y="222885"/>
                  </a:cubicBezTo>
                  <a:cubicBezTo>
                    <a:pt x="410676" y="212869"/>
                    <a:pt x="410676" y="212869"/>
                    <a:pt x="410676" y="212869"/>
                  </a:cubicBezTo>
                  <a:cubicBezTo>
                    <a:pt x="436499" y="200348"/>
                    <a:pt x="436499" y="200348"/>
                    <a:pt x="436499" y="200348"/>
                  </a:cubicBezTo>
                  <a:cubicBezTo>
                    <a:pt x="464920" y="230398"/>
                    <a:pt x="464920" y="230398"/>
                    <a:pt x="464920" y="230398"/>
                  </a:cubicBezTo>
                  <a:cubicBezTo>
                    <a:pt x="464920" y="230398"/>
                    <a:pt x="493323" y="225389"/>
                    <a:pt x="495904" y="225389"/>
                  </a:cubicBezTo>
                  <a:cubicBezTo>
                    <a:pt x="501065" y="225389"/>
                    <a:pt x="521727" y="217877"/>
                    <a:pt x="521727" y="217877"/>
                  </a:cubicBezTo>
                  <a:cubicBezTo>
                    <a:pt x="521727" y="217877"/>
                    <a:pt x="526905" y="210365"/>
                    <a:pt x="524325" y="202852"/>
                  </a:cubicBezTo>
                  <a:cubicBezTo>
                    <a:pt x="524325" y="197844"/>
                    <a:pt x="521727" y="192836"/>
                    <a:pt x="521727" y="192836"/>
                  </a:cubicBezTo>
                  <a:cubicBezTo>
                    <a:pt x="521727" y="192836"/>
                    <a:pt x="516566" y="187827"/>
                    <a:pt x="524325" y="185323"/>
                  </a:cubicBezTo>
                  <a:cubicBezTo>
                    <a:pt x="532067" y="182819"/>
                    <a:pt x="534647" y="177811"/>
                    <a:pt x="539808" y="175307"/>
                  </a:cubicBezTo>
                  <a:cubicBezTo>
                    <a:pt x="547567" y="170299"/>
                    <a:pt x="552729" y="162786"/>
                    <a:pt x="555309" y="160282"/>
                  </a:cubicBezTo>
                  <a:cubicBezTo>
                    <a:pt x="557890" y="160282"/>
                    <a:pt x="563068" y="150257"/>
                    <a:pt x="565649" y="150257"/>
                  </a:cubicBezTo>
                  <a:cubicBezTo>
                    <a:pt x="565649" y="147753"/>
                    <a:pt x="570810" y="140240"/>
                    <a:pt x="570810" y="137736"/>
                  </a:cubicBezTo>
                  <a:cubicBezTo>
                    <a:pt x="573390" y="137736"/>
                    <a:pt x="586311" y="125215"/>
                    <a:pt x="586311" y="125215"/>
                  </a:cubicBezTo>
                  <a:cubicBezTo>
                    <a:pt x="591472" y="117703"/>
                    <a:pt x="591472" y="117703"/>
                    <a:pt x="591472" y="117703"/>
                  </a:cubicBezTo>
                  <a:cubicBezTo>
                    <a:pt x="591472" y="117703"/>
                    <a:pt x="601811" y="97670"/>
                    <a:pt x="606973" y="95166"/>
                  </a:cubicBezTo>
                  <a:cubicBezTo>
                    <a:pt x="612134" y="95166"/>
                    <a:pt x="640555" y="72620"/>
                    <a:pt x="645716" y="75133"/>
                  </a:cubicBezTo>
                  <a:cubicBezTo>
                    <a:pt x="650877" y="75133"/>
                    <a:pt x="668958" y="60099"/>
                    <a:pt x="674120" y="55091"/>
                  </a:cubicBezTo>
                  <a:cubicBezTo>
                    <a:pt x="679298" y="52587"/>
                    <a:pt x="679298" y="47578"/>
                    <a:pt x="692201" y="45074"/>
                  </a:cubicBezTo>
                  <a:cubicBezTo>
                    <a:pt x="702540" y="45074"/>
                    <a:pt x="774866" y="35058"/>
                    <a:pt x="774866" y="35058"/>
                  </a:cubicBezTo>
                  <a:cubicBezTo>
                    <a:pt x="816190" y="22537"/>
                    <a:pt x="816190" y="22537"/>
                    <a:pt x="816190" y="22537"/>
                  </a:cubicBezTo>
                  <a:cubicBezTo>
                    <a:pt x="836852" y="7512"/>
                    <a:pt x="836852" y="7512"/>
                    <a:pt x="836852" y="7512"/>
                  </a:cubicBezTo>
                  <a:cubicBezTo>
                    <a:pt x="839432" y="0"/>
                    <a:pt x="839432" y="0"/>
                    <a:pt x="839432" y="0"/>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50" name="Google Shape;361;p55">
              <a:extLst>
                <a:ext uri="{FF2B5EF4-FFF2-40B4-BE49-F238E27FC236}">
                  <a16:creationId xmlns:a16="http://schemas.microsoft.com/office/drawing/2014/main" id="{59723687-F6E2-955D-C1EF-03C6CBD23B7C}"/>
                </a:ext>
              </a:extLst>
            </p:cNvPr>
            <p:cNvSpPr/>
            <p:nvPr/>
          </p:nvSpPr>
          <p:spPr>
            <a:xfrm>
              <a:off x="5653983" y="995679"/>
              <a:ext cx="2031330" cy="3597670"/>
            </a:xfrm>
            <a:custGeom>
              <a:avLst/>
              <a:gdLst/>
              <a:ahLst/>
              <a:cxnLst/>
              <a:rect l="l" t="t" r="r" b="b"/>
              <a:pathLst>
                <a:path w="2031330" h="3597670" extrusionOk="0">
                  <a:moveTo>
                    <a:pt x="1188151" y="0"/>
                  </a:moveTo>
                  <a:cubicBezTo>
                    <a:pt x="1434907" y="0"/>
                    <a:pt x="1658530" y="0"/>
                    <a:pt x="1861188" y="0"/>
                  </a:cubicBezTo>
                  <a:lnTo>
                    <a:pt x="2009559" y="0"/>
                  </a:lnTo>
                  <a:lnTo>
                    <a:pt x="2009559" y="3573851"/>
                  </a:lnTo>
                  <a:lnTo>
                    <a:pt x="2031330" y="3573851"/>
                  </a:lnTo>
                  <a:lnTo>
                    <a:pt x="2031330" y="3597670"/>
                  </a:lnTo>
                  <a:lnTo>
                    <a:pt x="1987583" y="3587357"/>
                  </a:lnTo>
                  <a:cubicBezTo>
                    <a:pt x="1945612" y="3576405"/>
                    <a:pt x="1903645" y="3563886"/>
                    <a:pt x="1864902" y="3553868"/>
                  </a:cubicBezTo>
                  <a:cubicBezTo>
                    <a:pt x="1864902" y="3553868"/>
                    <a:pt x="1800309" y="3538818"/>
                    <a:pt x="1789994" y="3538818"/>
                  </a:cubicBezTo>
                  <a:cubicBezTo>
                    <a:pt x="1779648" y="3538818"/>
                    <a:pt x="1758987" y="3511272"/>
                    <a:pt x="1758987" y="3503763"/>
                  </a:cubicBezTo>
                  <a:cubicBezTo>
                    <a:pt x="1758987" y="3496253"/>
                    <a:pt x="1756408" y="3473724"/>
                    <a:pt x="1766723" y="3468708"/>
                  </a:cubicBezTo>
                  <a:cubicBezTo>
                    <a:pt x="1777069" y="3463691"/>
                    <a:pt x="1777069" y="3463691"/>
                    <a:pt x="1795152" y="3448672"/>
                  </a:cubicBezTo>
                  <a:cubicBezTo>
                    <a:pt x="1810655" y="3431129"/>
                    <a:pt x="1810655" y="3418602"/>
                    <a:pt x="1810655" y="3418602"/>
                  </a:cubicBezTo>
                  <a:cubicBezTo>
                    <a:pt x="1771912" y="3396073"/>
                    <a:pt x="1771912" y="3396073"/>
                    <a:pt x="1771912" y="3396073"/>
                  </a:cubicBezTo>
                  <a:cubicBezTo>
                    <a:pt x="1771912" y="3396073"/>
                    <a:pt x="1727979" y="3418602"/>
                    <a:pt x="1720243" y="3413617"/>
                  </a:cubicBezTo>
                  <a:cubicBezTo>
                    <a:pt x="1709897" y="3408600"/>
                    <a:pt x="1668575" y="3436145"/>
                    <a:pt x="1668575" y="3436145"/>
                  </a:cubicBezTo>
                  <a:cubicBezTo>
                    <a:pt x="1627253" y="3438638"/>
                    <a:pt x="1627253" y="3438638"/>
                    <a:pt x="1627253" y="3438638"/>
                  </a:cubicBezTo>
                  <a:cubicBezTo>
                    <a:pt x="1627253" y="3433653"/>
                    <a:pt x="1627253" y="3433653"/>
                    <a:pt x="1627253" y="3433653"/>
                  </a:cubicBezTo>
                  <a:cubicBezTo>
                    <a:pt x="1627253" y="3433653"/>
                    <a:pt x="1635021" y="3408600"/>
                    <a:pt x="1645335" y="3413617"/>
                  </a:cubicBezTo>
                  <a:cubicBezTo>
                    <a:pt x="1655682" y="3383547"/>
                    <a:pt x="1655682" y="3383547"/>
                    <a:pt x="1655682" y="3383547"/>
                  </a:cubicBezTo>
                  <a:cubicBezTo>
                    <a:pt x="1650493" y="3348492"/>
                    <a:pt x="1650493" y="3348492"/>
                    <a:pt x="1650493" y="3348492"/>
                  </a:cubicBezTo>
                  <a:cubicBezTo>
                    <a:pt x="1640178" y="3300911"/>
                    <a:pt x="1640178" y="3300911"/>
                    <a:pt x="1640178" y="3300911"/>
                  </a:cubicBezTo>
                  <a:cubicBezTo>
                    <a:pt x="1691847" y="3298387"/>
                    <a:pt x="1691847" y="3298387"/>
                    <a:pt x="1691847" y="3298387"/>
                  </a:cubicBezTo>
                  <a:cubicBezTo>
                    <a:pt x="1738326" y="3273365"/>
                    <a:pt x="1738326" y="3273365"/>
                    <a:pt x="1738326" y="3273365"/>
                  </a:cubicBezTo>
                  <a:cubicBezTo>
                    <a:pt x="1722822" y="3248312"/>
                    <a:pt x="1722822" y="3248312"/>
                    <a:pt x="1722822" y="3248312"/>
                  </a:cubicBezTo>
                  <a:cubicBezTo>
                    <a:pt x="1678921" y="3263332"/>
                    <a:pt x="1678921" y="3263332"/>
                    <a:pt x="1678921" y="3263332"/>
                  </a:cubicBezTo>
                  <a:cubicBezTo>
                    <a:pt x="1637599" y="3255822"/>
                    <a:pt x="1637599" y="3255822"/>
                    <a:pt x="1637599" y="3255822"/>
                  </a:cubicBezTo>
                  <a:cubicBezTo>
                    <a:pt x="1583352" y="3300911"/>
                    <a:pt x="1583352" y="3300911"/>
                    <a:pt x="1583352" y="3300911"/>
                  </a:cubicBezTo>
                  <a:cubicBezTo>
                    <a:pt x="1521369" y="3300911"/>
                    <a:pt x="1521369" y="3300911"/>
                    <a:pt x="1521369" y="3300911"/>
                  </a:cubicBezTo>
                  <a:cubicBezTo>
                    <a:pt x="1500677" y="3298387"/>
                    <a:pt x="1500677" y="3298387"/>
                    <a:pt x="1500677" y="3298387"/>
                  </a:cubicBezTo>
                  <a:cubicBezTo>
                    <a:pt x="1503287" y="3293401"/>
                    <a:pt x="1503287" y="3288384"/>
                    <a:pt x="1505866" y="3288384"/>
                  </a:cubicBezTo>
                  <a:cubicBezTo>
                    <a:pt x="1511023" y="3285891"/>
                    <a:pt x="1549766" y="3273365"/>
                    <a:pt x="1549766" y="3273365"/>
                  </a:cubicBezTo>
                  <a:cubicBezTo>
                    <a:pt x="1575585" y="3258315"/>
                    <a:pt x="1575585" y="3258315"/>
                    <a:pt x="1575585" y="3258315"/>
                  </a:cubicBezTo>
                  <a:cubicBezTo>
                    <a:pt x="1575585" y="3258315"/>
                    <a:pt x="1588510" y="3240803"/>
                    <a:pt x="1593667" y="3238279"/>
                  </a:cubicBezTo>
                  <a:cubicBezTo>
                    <a:pt x="1598856" y="3238279"/>
                    <a:pt x="1604013" y="3228277"/>
                    <a:pt x="1609171" y="3215750"/>
                  </a:cubicBezTo>
                  <a:cubicBezTo>
                    <a:pt x="1616938" y="3205748"/>
                    <a:pt x="1622096" y="3198207"/>
                    <a:pt x="1622096" y="3198207"/>
                  </a:cubicBezTo>
                  <a:cubicBezTo>
                    <a:pt x="1622096" y="3198207"/>
                    <a:pt x="1653071" y="3190697"/>
                    <a:pt x="1650493" y="3188205"/>
                  </a:cubicBezTo>
                  <a:cubicBezTo>
                    <a:pt x="1650493" y="3183188"/>
                    <a:pt x="1637599" y="3173186"/>
                    <a:pt x="1653071" y="3173186"/>
                  </a:cubicBezTo>
                  <a:cubicBezTo>
                    <a:pt x="1668575" y="3173186"/>
                    <a:pt x="1668575" y="3173186"/>
                    <a:pt x="1676343" y="3168169"/>
                  </a:cubicBezTo>
                  <a:cubicBezTo>
                    <a:pt x="1681500" y="3165676"/>
                    <a:pt x="1678921" y="3163152"/>
                    <a:pt x="1681500" y="3155642"/>
                  </a:cubicBezTo>
                  <a:cubicBezTo>
                    <a:pt x="1686657" y="3150626"/>
                    <a:pt x="1689236" y="3143116"/>
                    <a:pt x="1689236" y="3138099"/>
                  </a:cubicBezTo>
                  <a:cubicBezTo>
                    <a:pt x="1686657" y="3133114"/>
                    <a:pt x="1673764" y="3113078"/>
                    <a:pt x="1673764" y="3108061"/>
                  </a:cubicBezTo>
                  <a:cubicBezTo>
                    <a:pt x="1671154" y="3100551"/>
                    <a:pt x="1673764" y="3085532"/>
                    <a:pt x="1673764" y="3085532"/>
                  </a:cubicBezTo>
                  <a:cubicBezTo>
                    <a:pt x="1673764" y="3085532"/>
                    <a:pt x="1681500" y="3083008"/>
                    <a:pt x="1689236" y="3080515"/>
                  </a:cubicBezTo>
                  <a:cubicBezTo>
                    <a:pt x="1694425" y="3075499"/>
                    <a:pt x="1704740" y="3057956"/>
                    <a:pt x="1704740" y="3057956"/>
                  </a:cubicBezTo>
                  <a:cubicBezTo>
                    <a:pt x="1707318" y="3045460"/>
                    <a:pt x="1707318" y="3045460"/>
                    <a:pt x="1707318" y="3045460"/>
                  </a:cubicBezTo>
                  <a:cubicBezTo>
                    <a:pt x="1707318" y="3045460"/>
                    <a:pt x="1717665" y="3037920"/>
                    <a:pt x="1720243" y="3037920"/>
                  </a:cubicBezTo>
                  <a:cubicBezTo>
                    <a:pt x="1725401" y="3035427"/>
                    <a:pt x="1766723" y="3020408"/>
                    <a:pt x="1769333" y="3020408"/>
                  </a:cubicBezTo>
                  <a:cubicBezTo>
                    <a:pt x="1771912" y="3020408"/>
                    <a:pt x="1797730" y="3022901"/>
                    <a:pt x="1789994" y="3010374"/>
                  </a:cubicBezTo>
                  <a:cubicBezTo>
                    <a:pt x="1782226" y="3000372"/>
                    <a:pt x="1779648" y="2995355"/>
                    <a:pt x="1777069" y="2987845"/>
                  </a:cubicBezTo>
                  <a:cubicBezTo>
                    <a:pt x="1774491" y="2980336"/>
                    <a:pt x="1774491" y="2962793"/>
                    <a:pt x="1774491" y="2960300"/>
                  </a:cubicBezTo>
                  <a:cubicBezTo>
                    <a:pt x="1777069" y="2957776"/>
                    <a:pt x="1797730" y="2950266"/>
                    <a:pt x="1774491" y="2947774"/>
                  </a:cubicBezTo>
                  <a:cubicBezTo>
                    <a:pt x="1751251" y="2945281"/>
                    <a:pt x="1769333" y="2937740"/>
                    <a:pt x="1764144" y="2932754"/>
                  </a:cubicBezTo>
                  <a:cubicBezTo>
                    <a:pt x="1756408" y="2927738"/>
                    <a:pt x="1740904" y="2917704"/>
                    <a:pt x="1740904" y="2917704"/>
                  </a:cubicBezTo>
                  <a:cubicBezTo>
                    <a:pt x="1733169" y="2917704"/>
                    <a:pt x="1733169" y="2917704"/>
                    <a:pt x="1733169" y="2917704"/>
                  </a:cubicBezTo>
                  <a:cubicBezTo>
                    <a:pt x="1735747" y="2892683"/>
                    <a:pt x="1735747" y="2892683"/>
                    <a:pt x="1735747" y="2892683"/>
                  </a:cubicBezTo>
                  <a:cubicBezTo>
                    <a:pt x="1735747" y="2892683"/>
                    <a:pt x="1743483" y="2882649"/>
                    <a:pt x="1746062" y="2882649"/>
                  </a:cubicBezTo>
                  <a:cubicBezTo>
                    <a:pt x="1748672" y="2880156"/>
                    <a:pt x="1751251" y="2870123"/>
                    <a:pt x="1746062" y="2870123"/>
                  </a:cubicBezTo>
                  <a:cubicBezTo>
                    <a:pt x="1740904" y="2872647"/>
                    <a:pt x="1725401" y="2875139"/>
                    <a:pt x="1725401" y="2875139"/>
                  </a:cubicBezTo>
                  <a:cubicBezTo>
                    <a:pt x="1725401" y="2875139"/>
                    <a:pt x="1712508" y="2875139"/>
                    <a:pt x="1715086" y="2870123"/>
                  </a:cubicBezTo>
                  <a:cubicBezTo>
                    <a:pt x="1715086" y="2862613"/>
                    <a:pt x="1720243" y="2862613"/>
                    <a:pt x="1727979" y="2855104"/>
                  </a:cubicBezTo>
                  <a:cubicBezTo>
                    <a:pt x="1735747" y="2847594"/>
                    <a:pt x="1738326" y="2842577"/>
                    <a:pt x="1738326" y="2842577"/>
                  </a:cubicBezTo>
                  <a:cubicBezTo>
                    <a:pt x="1735747" y="2827558"/>
                    <a:pt x="1735747" y="2827558"/>
                    <a:pt x="1735747" y="2827558"/>
                  </a:cubicBezTo>
                  <a:cubicBezTo>
                    <a:pt x="1735747" y="2827558"/>
                    <a:pt x="1735747" y="2817525"/>
                    <a:pt x="1733169" y="2817525"/>
                  </a:cubicBezTo>
                  <a:cubicBezTo>
                    <a:pt x="1733169" y="2815032"/>
                    <a:pt x="1717665" y="2784993"/>
                    <a:pt x="1717665" y="2784993"/>
                  </a:cubicBezTo>
                  <a:cubicBezTo>
                    <a:pt x="1717665" y="2784993"/>
                    <a:pt x="1702161" y="2779977"/>
                    <a:pt x="1699582" y="2784993"/>
                  </a:cubicBezTo>
                  <a:cubicBezTo>
                    <a:pt x="1699582" y="2789979"/>
                    <a:pt x="1694425" y="2800013"/>
                    <a:pt x="1694425" y="2800013"/>
                  </a:cubicBezTo>
                  <a:cubicBezTo>
                    <a:pt x="1676343" y="2800013"/>
                    <a:pt x="1676343" y="2800013"/>
                    <a:pt x="1676343" y="2800013"/>
                  </a:cubicBezTo>
                  <a:cubicBezTo>
                    <a:pt x="1665996" y="2792503"/>
                    <a:pt x="1665996" y="2792503"/>
                    <a:pt x="1665996" y="2792503"/>
                  </a:cubicBezTo>
                  <a:cubicBezTo>
                    <a:pt x="1645335" y="2787486"/>
                    <a:pt x="1645335" y="2787486"/>
                    <a:pt x="1645335" y="2787486"/>
                  </a:cubicBezTo>
                  <a:cubicBezTo>
                    <a:pt x="1645335" y="2787486"/>
                    <a:pt x="1642757" y="2789979"/>
                    <a:pt x="1640178" y="2792503"/>
                  </a:cubicBezTo>
                  <a:cubicBezTo>
                    <a:pt x="1640178" y="2794996"/>
                    <a:pt x="1619517" y="2782469"/>
                    <a:pt x="1619517" y="2782469"/>
                  </a:cubicBezTo>
                  <a:cubicBezTo>
                    <a:pt x="1619517" y="2782469"/>
                    <a:pt x="1611749" y="2792503"/>
                    <a:pt x="1609171" y="2794996"/>
                  </a:cubicBezTo>
                  <a:cubicBezTo>
                    <a:pt x="1609171" y="2794996"/>
                    <a:pt x="1588510" y="2789979"/>
                    <a:pt x="1588510" y="2789979"/>
                  </a:cubicBezTo>
                  <a:cubicBezTo>
                    <a:pt x="1567849" y="2792503"/>
                    <a:pt x="1567849" y="2792503"/>
                    <a:pt x="1567849" y="2792503"/>
                  </a:cubicBezTo>
                  <a:cubicBezTo>
                    <a:pt x="1549766" y="2794996"/>
                    <a:pt x="1549766" y="2794996"/>
                    <a:pt x="1549766" y="2794996"/>
                  </a:cubicBezTo>
                  <a:cubicBezTo>
                    <a:pt x="1534263" y="2787486"/>
                    <a:pt x="1534263" y="2787486"/>
                    <a:pt x="1534263" y="2787486"/>
                  </a:cubicBezTo>
                  <a:cubicBezTo>
                    <a:pt x="1529105" y="2794996"/>
                    <a:pt x="1529105" y="2794996"/>
                    <a:pt x="1529105" y="2794996"/>
                  </a:cubicBezTo>
                  <a:cubicBezTo>
                    <a:pt x="1531684" y="2807522"/>
                    <a:pt x="1531684" y="2807522"/>
                    <a:pt x="1531684" y="2807522"/>
                  </a:cubicBezTo>
                  <a:cubicBezTo>
                    <a:pt x="1518759" y="2815032"/>
                    <a:pt x="1518759" y="2815032"/>
                    <a:pt x="1518759" y="2815032"/>
                  </a:cubicBezTo>
                  <a:cubicBezTo>
                    <a:pt x="1503287" y="2805029"/>
                    <a:pt x="1503287" y="2805029"/>
                    <a:pt x="1503287" y="2805029"/>
                  </a:cubicBezTo>
                  <a:cubicBezTo>
                    <a:pt x="1490362" y="2802505"/>
                    <a:pt x="1490362" y="2802505"/>
                    <a:pt x="1490362" y="2802505"/>
                  </a:cubicBezTo>
                  <a:cubicBezTo>
                    <a:pt x="1472280" y="2784993"/>
                    <a:pt x="1472280" y="2784993"/>
                    <a:pt x="1472280" y="2784993"/>
                  </a:cubicBezTo>
                  <a:cubicBezTo>
                    <a:pt x="1456776" y="2779977"/>
                    <a:pt x="1456776" y="2779977"/>
                    <a:pt x="1456776" y="2779977"/>
                  </a:cubicBezTo>
                  <a:cubicBezTo>
                    <a:pt x="1441272" y="2772467"/>
                    <a:pt x="1441272" y="2772467"/>
                    <a:pt x="1441272" y="2772467"/>
                  </a:cubicBezTo>
                  <a:cubicBezTo>
                    <a:pt x="1441272" y="2772467"/>
                    <a:pt x="1433536" y="2792503"/>
                    <a:pt x="1430958" y="2794996"/>
                  </a:cubicBezTo>
                  <a:cubicBezTo>
                    <a:pt x="1428379" y="2794996"/>
                    <a:pt x="1415454" y="2800013"/>
                    <a:pt x="1412875" y="2800013"/>
                  </a:cubicBezTo>
                  <a:cubicBezTo>
                    <a:pt x="1407718" y="2802505"/>
                    <a:pt x="1405107" y="2815032"/>
                    <a:pt x="1405107" y="2815032"/>
                  </a:cubicBezTo>
                  <a:cubicBezTo>
                    <a:pt x="1392214" y="2822541"/>
                    <a:pt x="1392214" y="2822541"/>
                    <a:pt x="1392214" y="2822541"/>
                  </a:cubicBezTo>
                  <a:cubicBezTo>
                    <a:pt x="1392214" y="2822541"/>
                    <a:pt x="1384446" y="2817525"/>
                    <a:pt x="1379289" y="2817525"/>
                  </a:cubicBezTo>
                  <a:cubicBezTo>
                    <a:pt x="1376711" y="2817525"/>
                    <a:pt x="1374132" y="2820048"/>
                    <a:pt x="1374132" y="2820048"/>
                  </a:cubicBezTo>
                  <a:cubicBezTo>
                    <a:pt x="1368975" y="2827558"/>
                    <a:pt x="1368975" y="2827558"/>
                    <a:pt x="1368975" y="2827558"/>
                  </a:cubicBezTo>
                  <a:cubicBezTo>
                    <a:pt x="1368975" y="2827558"/>
                    <a:pt x="1366364" y="2827558"/>
                    <a:pt x="1358628" y="2822541"/>
                  </a:cubicBezTo>
                  <a:cubicBezTo>
                    <a:pt x="1353471" y="2820048"/>
                    <a:pt x="1345703" y="2815032"/>
                    <a:pt x="1345703" y="2815032"/>
                  </a:cubicBezTo>
                  <a:cubicBezTo>
                    <a:pt x="1337967" y="2812539"/>
                    <a:pt x="1337967" y="2812539"/>
                    <a:pt x="1337967" y="2812539"/>
                  </a:cubicBezTo>
                  <a:cubicBezTo>
                    <a:pt x="1337967" y="2812539"/>
                    <a:pt x="1314728" y="2822541"/>
                    <a:pt x="1312149" y="2825065"/>
                  </a:cubicBezTo>
                  <a:cubicBezTo>
                    <a:pt x="1312149" y="2827558"/>
                    <a:pt x="1306960" y="2835068"/>
                    <a:pt x="1306960" y="2835068"/>
                  </a:cubicBezTo>
                  <a:cubicBezTo>
                    <a:pt x="1294067" y="2825065"/>
                    <a:pt x="1294067" y="2825065"/>
                    <a:pt x="1294067" y="2825065"/>
                  </a:cubicBezTo>
                  <a:cubicBezTo>
                    <a:pt x="1278563" y="2815032"/>
                    <a:pt x="1278563" y="2815032"/>
                    <a:pt x="1278563" y="2815032"/>
                  </a:cubicBezTo>
                  <a:cubicBezTo>
                    <a:pt x="1275984" y="2797489"/>
                    <a:pt x="1275984" y="2797489"/>
                    <a:pt x="1275984" y="2797489"/>
                  </a:cubicBezTo>
                  <a:cubicBezTo>
                    <a:pt x="1247555" y="2772467"/>
                    <a:pt x="1247555" y="2772467"/>
                    <a:pt x="1247555" y="2772467"/>
                  </a:cubicBezTo>
                  <a:cubicBezTo>
                    <a:pt x="1242398" y="2747414"/>
                    <a:pt x="1242398" y="2747414"/>
                    <a:pt x="1242398" y="2747414"/>
                  </a:cubicBezTo>
                  <a:cubicBezTo>
                    <a:pt x="1221737" y="2732395"/>
                    <a:pt x="1221737" y="2732395"/>
                    <a:pt x="1221737" y="2732395"/>
                  </a:cubicBezTo>
                  <a:cubicBezTo>
                    <a:pt x="1208812" y="2747414"/>
                    <a:pt x="1208812" y="2747414"/>
                    <a:pt x="1208812" y="2747414"/>
                  </a:cubicBezTo>
                  <a:cubicBezTo>
                    <a:pt x="1188151" y="2744922"/>
                    <a:pt x="1188151" y="2744922"/>
                    <a:pt x="1188151" y="2744922"/>
                  </a:cubicBezTo>
                  <a:cubicBezTo>
                    <a:pt x="1167490" y="2749907"/>
                    <a:pt x="1167490" y="2749907"/>
                    <a:pt x="1167490" y="2749907"/>
                  </a:cubicBezTo>
                  <a:cubicBezTo>
                    <a:pt x="1167490" y="2749907"/>
                    <a:pt x="1154565" y="2762434"/>
                    <a:pt x="1154565" y="2757417"/>
                  </a:cubicBezTo>
                  <a:cubicBezTo>
                    <a:pt x="1151986" y="2752431"/>
                    <a:pt x="1157144" y="2742398"/>
                    <a:pt x="1157144" y="2737381"/>
                  </a:cubicBezTo>
                  <a:cubicBezTo>
                    <a:pt x="1154565" y="2734888"/>
                    <a:pt x="1141672" y="2742398"/>
                    <a:pt x="1144250" y="2732395"/>
                  </a:cubicBezTo>
                  <a:cubicBezTo>
                    <a:pt x="1146829" y="2727378"/>
                    <a:pt x="1144250" y="2719869"/>
                    <a:pt x="1141672" y="2717345"/>
                  </a:cubicBezTo>
                  <a:cubicBezTo>
                    <a:pt x="1136483" y="2712359"/>
                    <a:pt x="1120979" y="2712359"/>
                    <a:pt x="1126168" y="2702326"/>
                  </a:cubicBezTo>
                  <a:cubicBezTo>
                    <a:pt x="1131325" y="2694816"/>
                    <a:pt x="1144250" y="2689799"/>
                    <a:pt x="1144250" y="2689799"/>
                  </a:cubicBezTo>
                  <a:cubicBezTo>
                    <a:pt x="1144250" y="2684814"/>
                    <a:pt x="1144250" y="2684814"/>
                    <a:pt x="1144250" y="2684814"/>
                  </a:cubicBezTo>
                  <a:cubicBezTo>
                    <a:pt x="1133904" y="2674780"/>
                    <a:pt x="1133904" y="2674780"/>
                    <a:pt x="1133904" y="2674780"/>
                  </a:cubicBezTo>
                  <a:cubicBezTo>
                    <a:pt x="1105507" y="2662254"/>
                    <a:pt x="1105507" y="2662254"/>
                    <a:pt x="1105507" y="2662254"/>
                  </a:cubicBezTo>
                  <a:cubicBezTo>
                    <a:pt x="1105507" y="2662254"/>
                    <a:pt x="1102928" y="2647235"/>
                    <a:pt x="1097739" y="2647235"/>
                  </a:cubicBezTo>
                  <a:cubicBezTo>
                    <a:pt x="1095161" y="2644742"/>
                    <a:pt x="1087425" y="2637201"/>
                    <a:pt x="1087425" y="2637201"/>
                  </a:cubicBezTo>
                  <a:cubicBezTo>
                    <a:pt x="1087425" y="2637201"/>
                    <a:pt x="1079657" y="2627199"/>
                    <a:pt x="1069342" y="2624706"/>
                  </a:cubicBezTo>
                  <a:cubicBezTo>
                    <a:pt x="1058996" y="2619689"/>
                    <a:pt x="1051260" y="2642218"/>
                    <a:pt x="1051260" y="2642218"/>
                  </a:cubicBezTo>
                  <a:cubicBezTo>
                    <a:pt x="1040914" y="2632216"/>
                    <a:pt x="1040914" y="2632216"/>
                    <a:pt x="1040914" y="2632216"/>
                  </a:cubicBezTo>
                  <a:cubicBezTo>
                    <a:pt x="1020253" y="2639725"/>
                    <a:pt x="1020253" y="2639725"/>
                    <a:pt x="1020253" y="2639725"/>
                  </a:cubicBezTo>
                  <a:cubicBezTo>
                    <a:pt x="1004749" y="2662254"/>
                    <a:pt x="1004749" y="2662254"/>
                    <a:pt x="1004749" y="2662254"/>
                  </a:cubicBezTo>
                  <a:cubicBezTo>
                    <a:pt x="994434" y="2664778"/>
                    <a:pt x="994434" y="2664778"/>
                    <a:pt x="994434" y="2664778"/>
                  </a:cubicBezTo>
                  <a:cubicBezTo>
                    <a:pt x="978931" y="2667271"/>
                    <a:pt x="978931" y="2667271"/>
                    <a:pt x="978931" y="2667271"/>
                  </a:cubicBezTo>
                  <a:cubicBezTo>
                    <a:pt x="955691" y="2672287"/>
                    <a:pt x="955691" y="2672287"/>
                    <a:pt x="955691" y="2672287"/>
                  </a:cubicBezTo>
                  <a:cubicBezTo>
                    <a:pt x="950534" y="2687307"/>
                    <a:pt x="950534" y="2687307"/>
                    <a:pt x="950534" y="2687307"/>
                  </a:cubicBezTo>
                  <a:cubicBezTo>
                    <a:pt x="953112" y="2702326"/>
                    <a:pt x="953112" y="2702326"/>
                    <a:pt x="953112" y="2702326"/>
                  </a:cubicBezTo>
                  <a:cubicBezTo>
                    <a:pt x="940187" y="2712359"/>
                    <a:pt x="940187" y="2712359"/>
                    <a:pt x="940187" y="2712359"/>
                  </a:cubicBezTo>
                  <a:cubicBezTo>
                    <a:pt x="909180" y="2709835"/>
                    <a:pt x="909180" y="2709835"/>
                    <a:pt x="909180" y="2709835"/>
                  </a:cubicBezTo>
                  <a:cubicBezTo>
                    <a:pt x="914369" y="2709835"/>
                    <a:pt x="914369" y="2709835"/>
                    <a:pt x="914369" y="2709835"/>
                  </a:cubicBezTo>
                  <a:cubicBezTo>
                    <a:pt x="896287" y="2699833"/>
                    <a:pt x="896287" y="2699833"/>
                    <a:pt x="896287" y="2699833"/>
                  </a:cubicBezTo>
                  <a:cubicBezTo>
                    <a:pt x="896287" y="2692323"/>
                    <a:pt x="896287" y="2692323"/>
                    <a:pt x="896287" y="2692323"/>
                  </a:cubicBezTo>
                  <a:cubicBezTo>
                    <a:pt x="885940" y="2692323"/>
                    <a:pt x="885940" y="2692323"/>
                    <a:pt x="885940" y="2692323"/>
                  </a:cubicBezTo>
                  <a:cubicBezTo>
                    <a:pt x="878204" y="2689799"/>
                    <a:pt x="878204" y="2689799"/>
                    <a:pt x="878204" y="2689799"/>
                  </a:cubicBezTo>
                  <a:cubicBezTo>
                    <a:pt x="883361" y="2684814"/>
                    <a:pt x="883361" y="2684814"/>
                    <a:pt x="883361" y="2684814"/>
                  </a:cubicBezTo>
                  <a:cubicBezTo>
                    <a:pt x="878204" y="2677273"/>
                    <a:pt x="878204" y="2677273"/>
                    <a:pt x="878204" y="2677273"/>
                  </a:cubicBezTo>
                  <a:cubicBezTo>
                    <a:pt x="870436" y="2662254"/>
                    <a:pt x="870436" y="2662254"/>
                    <a:pt x="870436" y="2662254"/>
                  </a:cubicBezTo>
                  <a:cubicBezTo>
                    <a:pt x="875626" y="2657237"/>
                    <a:pt x="875626" y="2657237"/>
                    <a:pt x="875626" y="2657237"/>
                  </a:cubicBezTo>
                  <a:cubicBezTo>
                    <a:pt x="865279" y="2652252"/>
                    <a:pt x="865279" y="2652252"/>
                    <a:pt x="865279" y="2652252"/>
                  </a:cubicBezTo>
                  <a:cubicBezTo>
                    <a:pt x="860122" y="2647235"/>
                    <a:pt x="860122" y="2647235"/>
                    <a:pt x="860122" y="2647235"/>
                  </a:cubicBezTo>
                  <a:cubicBezTo>
                    <a:pt x="865279" y="2637201"/>
                    <a:pt x="865279" y="2637201"/>
                    <a:pt x="865279" y="2637201"/>
                  </a:cubicBezTo>
                  <a:cubicBezTo>
                    <a:pt x="860122" y="2629692"/>
                    <a:pt x="860122" y="2629692"/>
                    <a:pt x="860122" y="2629692"/>
                  </a:cubicBezTo>
                  <a:cubicBezTo>
                    <a:pt x="852354" y="2619689"/>
                    <a:pt x="852354" y="2619689"/>
                    <a:pt x="852354" y="2619689"/>
                  </a:cubicBezTo>
                  <a:cubicBezTo>
                    <a:pt x="839461" y="2617165"/>
                    <a:pt x="839461" y="2617165"/>
                    <a:pt x="839461" y="2617165"/>
                  </a:cubicBezTo>
                  <a:cubicBezTo>
                    <a:pt x="829114" y="2609656"/>
                    <a:pt x="829114" y="2609656"/>
                    <a:pt x="829114" y="2609656"/>
                  </a:cubicBezTo>
                  <a:cubicBezTo>
                    <a:pt x="829114" y="2602146"/>
                    <a:pt x="829114" y="2602146"/>
                    <a:pt x="829114" y="2602146"/>
                  </a:cubicBezTo>
                  <a:cubicBezTo>
                    <a:pt x="834272" y="2584634"/>
                    <a:pt x="834272" y="2584634"/>
                    <a:pt x="834272" y="2584634"/>
                  </a:cubicBezTo>
                  <a:cubicBezTo>
                    <a:pt x="834272" y="2584634"/>
                    <a:pt x="834272" y="2582110"/>
                    <a:pt x="844618" y="2577093"/>
                  </a:cubicBezTo>
                  <a:cubicBezTo>
                    <a:pt x="854933" y="2574601"/>
                    <a:pt x="857543" y="2577093"/>
                    <a:pt x="857543" y="2577093"/>
                  </a:cubicBezTo>
                  <a:cubicBezTo>
                    <a:pt x="873015" y="2582110"/>
                    <a:pt x="873015" y="2582110"/>
                    <a:pt x="873015" y="2582110"/>
                  </a:cubicBezTo>
                  <a:cubicBezTo>
                    <a:pt x="891097" y="2577093"/>
                    <a:pt x="891097" y="2577093"/>
                    <a:pt x="891097" y="2577093"/>
                  </a:cubicBezTo>
                  <a:cubicBezTo>
                    <a:pt x="891097" y="2577093"/>
                    <a:pt x="909180" y="2562074"/>
                    <a:pt x="911758" y="2559581"/>
                  </a:cubicBezTo>
                  <a:cubicBezTo>
                    <a:pt x="916948" y="2557058"/>
                    <a:pt x="911758" y="2544562"/>
                    <a:pt x="911758" y="2544562"/>
                  </a:cubicBezTo>
                  <a:cubicBezTo>
                    <a:pt x="922105" y="2542038"/>
                    <a:pt x="922105" y="2542038"/>
                    <a:pt x="922105" y="2542038"/>
                  </a:cubicBezTo>
                  <a:cubicBezTo>
                    <a:pt x="927262" y="2534529"/>
                    <a:pt x="927262" y="2534529"/>
                    <a:pt x="927262" y="2534529"/>
                  </a:cubicBezTo>
                  <a:cubicBezTo>
                    <a:pt x="927262" y="2519510"/>
                    <a:pt x="927262" y="2519510"/>
                    <a:pt x="927262" y="2519510"/>
                  </a:cubicBezTo>
                  <a:cubicBezTo>
                    <a:pt x="914369" y="2514493"/>
                    <a:pt x="914369" y="2514493"/>
                    <a:pt x="914369" y="2514493"/>
                  </a:cubicBezTo>
                  <a:cubicBezTo>
                    <a:pt x="904023" y="2512000"/>
                    <a:pt x="904023" y="2512000"/>
                    <a:pt x="904023" y="2512000"/>
                  </a:cubicBezTo>
                  <a:cubicBezTo>
                    <a:pt x="893708" y="2504490"/>
                    <a:pt x="893708" y="2504490"/>
                    <a:pt x="893708" y="2504490"/>
                  </a:cubicBezTo>
                  <a:cubicBezTo>
                    <a:pt x="898865" y="2491964"/>
                    <a:pt x="898865" y="2491964"/>
                    <a:pt x="898865" y="2491964"/>
                  </a:cubicBezTo>
                  <a:cubicBezTo>
                    <a:pt x="885940" y="2491964"/>
                    <a:pt x="885940" y="2491964"/>
                    <a:pt x="885940" y="2491964"/>
                  </a:cubicBezTo>
                  <a:cubicBezTo>
                    <a:pt x="873015" y="2489440"/>
                    <a:pt x="873015" y="2489440"/>
                    <a:pt x="873015" y="2489440"/>
                  </a:cubicBezTo>
                  <a:cubicBezTo>
                    <a:pt x="862700" y="2486947"/>
                    <a:pt x="862700" y="2486947"/>
                    <a:pt x="862700" y="2486947"/>
                  </a:cubicBezTo>
                  <a:cubicBezTo>
                    <a:pt x="854933" y="2489440"/>
                    <a:pt x="854933" y="2489440"/>
                    <a:pt x="854933" y="2489440"/>
                  </a:cubicBezTo>
                  <a:cubicBezTo>
                    <a:pt x="847197" y="2496950"/>
                    <a:pt x="847197" y="2496950"/>
                    <a:pt x="847197" y="2496950"/>
                  </a:cubicBezTo>
                  <a:cubicBezTo>
                    <a:pt x="834272" y="2496950"/>
                    <a:pt x="834272" y="2496950"/>
                    <a:pt x="834272" y="2496950"/>
                  </a:cubicBezTo>
                  <a:cubicBezTo>
                    <a:pt x="831693" y="2474421"/>
                    <a:pt x="831693" y="2474421"/>
                    <a:pt x="831693" y="2474421"/>
                  </a:cubicBezTo>
                  <a:cubicBezTo>
                    <a:pt x="826536" y="2464419"/>
                    <a:pt x="826536" y="2464419"/>
                    <a:pt x="826536" y="2464419"/>
                  </a:cubicBezTo>
                  <a:cubicBezTo>
                    <a:pt x="813611" y="2459402"/>
                    <a:pt x="813611" y="2459402"/>
                    <a:pt x="813611" y="2459402"/>
                  </a:cubicBezTo>
                  <a:cubicBezTo>
                    <a:pt x="785214" y="2454385"/>
                    <a:pt x="785214" y="2454385"/>
                    <a:pt x="785214" y="2454385"/>
                  </a:cubicBezTo>
                  <a:cubicBezTo>
                    <a:pt x="772289" y="2436842"/>
                    <a:pt x="772289" y="2436842"/>
                    <a:pt x="772289" y="2436842"/>
                  </a:cubicBezTo>
                  <a:cubicBezTo>
                    <a:pt x="769710" y="2429332"/>
                    <a:pt x="769710" y="2429332"/>
                    <a:pt x="769710" y="2429332"/>
                  </a:cubicBezTo>
                  <a:cubicBezTo>
                    <a:pt x="769710" y="2429332"/>
                    <a:pt x="767131" y="2429332"/>
                    <a:pt x="759364" y="2426840"/>
                  </a:cubicBezTo>
                  <a:cubicBezTo>
                    <a:pt x="751628" y="2426840"/>
                    <a:pt x="756785" y="2419330"/>
                    <a:pt x="756785" y="2419330"/>
                  </a:cubicBezTo>
                  <a:cubicBezTo>
                    <a:pt x="756785" y="2406804"/>
                    <a:pt x="756785" y="2406804"/>
                    <a:pt x="756785" y="2406804"/>
                  </a:cubicBezTo>
                  <a:cubicBezTo>
                    <a:pt x="746470" y="2406804"/>
                    <a:pt x="746470" y="2406804"/>
                    <a:pt x="746470" y="2406804"/>
                  </a:cubicBezTo>
                  <a:cubicBezTo>
                    <a:pt x="736124" y="2396770"/>
                    <a:pt x="736124" y="2396770"/>
                    <a:pt x="736124" y="2396770"/>
                  </a:cubicBezTo>
                  <a:cubicBezTo>
                    <a:pt x="718042" y="2391785"/>
                    <a:pt x="718042" y="2391785"/>
                    <a:pt x="718042" y="2391785"/>
                  </a:cubicBezTo>
                  <a:cubicBezTo>
                    <a:pt x="725809" y="2371749"/>
                    <a:pt x="725809" y="2371749"/>
                    <a:pt x="725809" y="2371749"/>
                  </a:cubicBezTo>
                  <a:cubicBezTo>
                    <a:pt x="725809" y="2364239"/>
                    <a:pt x="725809" y="2364239"/>
                    <a:pt x="725809" y="2364239"/>
                  </a:cubicBezTo>
                  <a:cubicBezTo>
                    <a:pt x="728388" y="2351713"/>
                    <a:pt x="728388" y="2351713"/>
                    <a:pt x="728388" y="2351713"/>
                  </a:cubicBezTo>
                  <a:cubicBezTo>
                    <a:pt x="720620" y="2344203"/>
                    <a:pt x="720620" y="2344203"/>
                    <a:pt x="720620" y="2344203"/>
                  </a:cubicBezTo>
                  <a:cubicBezTo>
                    <a:pt x="705148" y="2334170"/>
                    <a:pt x="705148" y="2334170"/>
                    <a:pt x="705148" y="2334170"/>
                  </a:cubicBezTo>
                  <a:cubicBezTo>
                    <a:pt x="705148" y="2326660"/>
                    <a:pt x="705148" y="2326660"/>
                    <a:pt x="705148" y="2326660"/>
                  </a:cubicBezTo>
                  <a:cubicBezTo>
                    <a:pt x="705148" y="2319150"/>
                    <a:pt x="705148" y="2319150"/>
                    <a:pt x="705148" y="2319150"/>
                  </a:cubicBezTo>
                  <a:cubicBezTo>
                    <a:pt x="705148" y="2299114"/>
                    <a:pt x="705148" y="2299114"/>
                    <a:pt x="705148" y="2299114"/>
                  </a:cubicBezTo>
                  <a:cubicBezTo>
                    <a:pt x="699959" y="2289081"/>
                    <a:pt x="699959" y="2289081"/>
                    <a:pt x="699959" y="2289081"/>
                  </a:cubicBezTo>
                  <a:cubicBezTo>
                    <a:pt x="689645" y="2294098"/>
                    <a:pt x="689645" y="2294098"/>
                    <a:pt x="689645" y="2294098"/>
                  </a:cubicBezTo>
                  <a:cubicBezTo>
                    <a:pt x="687066" y="2289081"/>
                    <a:pt x="687066" y="2289081"/>
                    <a:pt x="687066" y="2289081"/>
                  </a:cubicBezTo>
                  <a:cubicBezTo>
                    <a:pt x="679298" y="2291605"/>
                    <a:pt x="679298" y="2291605"/>
                    <a:pt x="679298" y="2291605"/>
                  </a:cubicBezTo>
                  <a:cubicBezTo>
                    <a:pt x="671562" y="2286588"/>
                    <a:pt x="671562" y="2286588"/>
                    <a:pt x="671562" y="2286588"/>
                  </a:cubicBezTo>
                  <a:cubicBezTo>
                    <a:pt x="663795" y="2279079"/>
                    <a:pt x="663795" y="2279079"/>
                    <a:pt x="663795" y="2279079"/>
                  </a:cubicBezTo>
                  <a:cubicBezTo>
                    <a:pt x="640555" y="2274062"/>
                    <a:pt x="640555" y="2274062"/>
                    <a:pt x="640555" y="2274062"/>
                  </a:cubicBezTo>
                  <a:cubicBezTo>
                    <a:pt x="640555" y="2274062"/>
                    <a:pt x="632819" y="2276555"/>
                    <a:pt x="622473" y="2279079"/>
                  </a:cubicBezTo>
                  <a:cubicBezTo>
                    <a:pt x="614737" y="2281571"/>
                    <a:pt x="617315" y="2284095"/>
                    <a:pt x="612158" y="2284095"/>
                  </a:cubicBezTo>
                  <a:cubicBezTo>
                    <a:pt x="606969" y="2286588"/>
                    <a:pt x="604390" y="2291605"/>
                    <a:pt x="604390" y="2296591"/>
                  </a:cubicBezTo>
                  <a:cubicBezTo>
                    <a:pt x="601812" y="2301607"/>
                    <a:pt x="591497" y="2304131"/>
                    <a:pt x="588887" y="2304131"/>
                  </a:cubicBezTo>
                  <a:cubicBezTo>
                    <a:pt x="583729" y="2306624"/>
                    <a:pt x="578572" y="2299114"/>
                    <a:pt x="578572" y="2299114"/>
                  </a:cubicBezTo>
                  <a:cubicBezTo>
                    <a:pt x="578572" y="2291605"/>
                    <a:pt x="578572" y="2291605"/>
                    <a:pt x="578572" y="2291605"/>
                  </a:cubicBezTo>
                  <a:cubicBezTo>
                    <a:pt x="575993" y="2276555"/>
                    <a:pt x="575993" y="2276555"/>
                    <a:pt x="575993" y="2276555"/>
                  </a:cubicBezTo>
                  <a:cubicBezTo>
                    <a:pt x="555332" y="2276555"/>
                    <a:pt x="555332" y="2276555"/>
                    <a:pt x="555332" y="2276555"/>
                  </a:cubicBezTo>
                  <a:cubicBezTo>
                    <a:pt x="537250" y="2281571"/>
                    <a:pt x="537250" y="2281571"/>
                    <a:pt x="537250" y="2281571"/>
                  </a:cubicBezTo>
                  <a:cubicBezTo>
                    <a:pt x="534671" y="2286588"/>
                    <a:pt x="534671" y="2286588"/>
                    <a:pt x="534671" y="2286588"/>
                  </a:cubicBezTo>
                  <a:cubicBezTo>
                    <a:pt x="521746" y="2286588"/>
                    <a:pt x="521746" y="2286588"/>
                    <a:pt x="521746" y="2286588"/>
                  </a:cubicBezTo>
                  <a:cubicBezTo>
                    <a:pt x="516589" y="2276555"/>
                    <a:pt x="516589" y="2276555"/>
                    <a:pt x="516589" y="2276555"/>
                  </a:cubicBezTo>
                  <a:cubicBezTo>
                    <a:pt x="508821" y="2274062"/>
                    <a:pt x="508821" y="2274062"/>
                    <a:pt x="508821" y="2274062"/>
                  </a:cubicBezTo>
                  <a:cubicBezTo>
                    <a:pt x="495928" y="2279079"/>
                    <a:pt x="495928" y="2279079"/>
                    <a:pt x="495928" y="2279079"/>
                  </a:cubicBezTo>
                  <a:cubicBezTo>
                    <a:pt x="495928" y="2279079"/>
                    <a:pt x="493317" y="2284095"/>
                    <a:pt x="490739" y="2284095"/>
                  </a:cubicBezTo>
                  <a:cubicBezTo>
                    <a:pt x="488160" y="2286588"/>
                    <a:pt x="485582" y="2284095"/>
                    <a:pt x="483003" y="2284095"/>
                  </a:cubicBezTo>
                  <a:cubicBezTo>
                    <a:pt x="480424" y="2284095"/>
                    <a:pt x="475267" y="2281571"/>
                    <a:pt x="472656" y="2279079"/>
                  </a:cubicBezTo>
                  <a:cubicBezTo>
                    <a:pt x="472656" y="2276555"/>
                    <a:pt x="472656" y="2274062"/>
                    <a:pt x="472656" y="2271569"/>
                  </a:cubicBezTo>
                  <a:cubicBezTo>
                    <a:pt x="472656" y="2269045"/>
                    <a:pt x="472656" y="2264059"/>
                    <a:pt x="472656" y="2264059"/>
                  </a:cubicBezTo>
                  <a:cubicBezTo>
                    <a:pt x="475267" y="2251533"/>
                    <a:pt x="475267" y="2251533"/>
                    <a:pt x="475267" y="2251533"/>
                  </a:cubicBezTo>
                  <a:cubicBezTo>
                    <a:pt x="475267" y="2251533"/>
                    <a:pt x="464921" y="2244023"/>
                    <a:pt x="462342" y="2241500"/>
                  </a:cubicBezTo>
                  <a:cubicBezTo>
                    <a:pt x="462342" y="2236483"/>
                    <a:pt x="459763" y="2228973"/>
                    <a:pt x="459763" y="2228973"/>
                  </a:cubicBezTo>
                  <a:cubicBezTo>
                    <a:pt x="459763" y="2228973"/>
                    <a:pt x="454574" y="2226480"/>
                    <a:pt x="451995" y="2223988"/>
                  </a:cubicBezTo>
                  <a:cubicBezTo>
                    <a:pt x="449417" y="2223988"/>
                    <a:pt x="446838" y="2221464"/>
                    <a:pt x="446838" y="2221464"/>
                  </a:cubicBezTo>
                  <a:cubicBezTo>
                    <a:pt x="449417" y="2213954"/>
                    <a:pt x="449417" y="2213954"/>
                    <a:pt x="449417" y="2213954"/>
                  </a:cubicBezTo>
                  <a:cubicBezTo>
                    <a:pt x="439102" y="2208937"/>
                    <a:pt x="439102" y="2208937"/>
                    <a:pt x="439102" y="2208937"/>
                  </a:cubicBezTo>
                  <a:cubicBezTo>
                    <a:pt x="426177" y="2198935"/>
                    <a:pt x="426177" y="2198935"/>
                    <a:pt x="426177" y="2198935"/>
                  </a:cubicBezTo>
                  <a:cubicBezTo>
                    <a:pt x="431334" y="2191425"/>
                    <a:pt x="431334" y="2191425"/>
                    <a:pt x="431334" y="2191425"/>
                  </a:cubicBezTo>
                  <a:cubicBezTo>
                    <a:pt x="421020" y="2183916"/>
                    <a:pt x="421020" y="2183916"/>
                    <a:pt x="421020" y="2183916"/>
                  </a:cubicBezTo>
                  <a:cubicBezTo>
                    <a:pt x="410673" y="2191425"/>
                    <a:pt x="410673" y="2191425"/>
                    <a:pt x="410673" y="2191425"/>
                  </a:cubicBezTo>
                  <a:cubicBezTo>
                    <a:pt x="410673" y="2181392"/>
                    <a:pt x="410673" y="2181392"/>
                    <a:pt x="410673" y="2181392"/>
                  </a:cubicBezTo>
                  <a:cubicBezTo>
                    <a:pt x="405516" y="2161356"/>
                    <a:pt x="405516" y="2161356"/>
                    <a:pt x="405516" y="2161356"/>
                  </a:cubicBezTo>
                  <a:cubicBezTo>
                    <a:pt x="410673" y="2153846"/>
                    <a:pt x="410673" y="2153846"/>
                    <a:pt x="410673" y="2153846"/>
                  </a:cubicBezTo>
                  <a:cubicBezTo>
                    <a:pt x="408095" y="2128794"/>
                    <a:pt x="408095" y="2128794"/>
                    <a:pt x="408095" y="2128794"/>
                  </a:cubicBezTo>
                  <a:cubicBezTo>
                    <a:pt x="408095" y="2128794"/>
                    <a:pt x="402938" y="2126301"/>
                    <a:pt x="400359" y="2126301"/>
                  </a:cubicBezTo>
                  <a:cubicBezTo>
                    <a:pt x="397748" y="2126301"/>
                    <a:pt x="390012" y="2121284"/>
                    <a:pt x="390012" y="2121284"/>
                  </a:cubicBezTo>
                  <a:cubicBezTo>
                    <a:pt x="379666" y="2118791"/>
                    <a:pt x="379666" y="2118791"/>
                    <a:pt x="379666" y="2118791"/>
                  </a:cubicBezTo>
                  <a:cubicBezTo>
                    <a:pt x="379666" y="2111282"/>
                    <a:pt x="379666" y="2111282"/>
                    <a:pt x="379666" y="2111282"/>
                  </a:cubicBezTo>
                  <a:cubicBezTo>
                    <a:pt x="371930" y="2103772"/>
                    <a:pt x="371930" y="2103772"/>
                    <a:pt x="371930" y="2103772"/>
                  </a:cubicBezTo>
                  <a:cubicBezTo>
                    <a:pt x="364194" y="2106265"/>
                    <a:pt x="364194" y="2106265"/>
                    <a:pt x="364194" y="2106265"/>
                  </a:cubicBezTo>
                  <a:cubicBezTo>
                    <a:pt x="364194" y="2106265"/>
                    <a:pt x="361616" y="2106265"/>
                    <a:pt x="361616" y="2103772"/>
                  </a:cubicBezTo>
                  <a:cubicBezTo>
                    <a:pt x="361616" y="2101248"/>
                    <a:pt x="356426" y="2091246"/>
                    <a:pt x="356426" y="2091246"/>
                  </a:cubicBezTo>
                  <a:cubicBezTo>
                    <a:pt x="364194" y="2083736"/>
                    <a:pt x="364194" y="2083736"/>
                    <a:pt x="364194" y="2083736"/>
                  </a:cubicBezTo>
                  <a:cubicBezTo>
                    <a:pt x="364194" y="2083736"/>
                    <a:pt x="364194" y="2073703"/>
                    <a:pt x="364194" y="2071210"/>
                  </a:cubicBezTo>
                  <a:cubicBezTo>
                    <a:pt x="364194" y="2066193"/>
                    <a:pt x="377087" y="2066193"/>
                    <a:pt x="377087" y="2066193"/>
                  </a:cubicBezTo>
                  <a:cubicBezTo>
                    <a:pt x="382277" y="2063700"/>
                    <a:pt x="382277" y="2063700"/>
                    <a:pt x="382277" y="2063700"/>
                  </a:cubicBezTo>
                  <a:cubicBezTo>
                    <a:pt x="384855" y="2053667"/>
                    <a:pt x="384855" y="2053667"/>
                    <a:pt x="384855" y="2053667"/>
                  </a:cubicBezTo>
                  <a:cubicBezTo>
                    <a:pt x="384855" y="2053667"/>
                    <a:pt x="377087" y="2053667"/>
                    <a:pt x="371930" y="2048650"/>
                  </a:cubicBezTo>
                  <a:cubicBezTo>
                    <a:pt x="369351" y="2043664"/>
                    <a:pt x="371930" y="2048650"/>
                    <a:pt x="371930" y="2046157"/>
                  </a:cubicBezTo>
                  <a:cubicBezTo>
                    <a:pt x="371930" y="2043664"/>
                    <a:pt x="369351" y="2046157"/>
                    <a:pt x="369351" y="2046157"/>
                  </a:cubicBezTo>
                  <a:cubicBezTo>
                    <a:pt x="369351" y="2046157"/>
                    <a:pt x="366773" y="2043664"/>
                    <a:pt x="366773" y="2041140"/>
                  </a:cubicBezTo>
                  <a:cubicBezTo>
                    <a:pt x="366773" y="2038648"/>
                    <a:pt x="366773" y="2033631"/>
                    <a:pt x="364194" y="2031138"/>
                  </a:cubicBezTo>
                  <a:cubicBezTo>
                    <a:pt x="361616" y="2028614"/>
                    <a:pt x="356426" y="2026121"/>
                    <a:pt x="356426" y="2026121"/>
                  </a:cubicBezTo>
                  <a:cubicBezTo>
                    <a:pt x="353848" y="2023628"/>
                    <a:pt x="353848" y="2026121"/>
                    <a:pt x="348690" y="2021104"/>
                  </a:cubicBezTo>
                  <a:cubicBezTo>
                    <a:pt x="346112" y="2016088"/>
                    <a:pt x="346112" y="2013595"/>
                    <a:pt x="346112" y="2013595"/>
                  </a:cubicBezTo>
                  <a:cubicBezTo>
                    <a:pt x="338344" y="2008578"/>
                    <a:pt x="343533" y="1996052"/>
                    <a:pt x="338344" y="1991066"/>
                  </a:cubicBezTo>
                  <a:cubicBezTo>
                    <a:pt x="328029" y="1981033"/>
                    <a:pt x="328029" y="1963521"/>
                    <a:pt x="322840" y="1958504"/>
                  </a:cubicBezTo>
                  <a:cubicBezTo>
                    <a:pt x="315104" y="1945978"/>
                    <a:pt x="320262" y="1943485"/>
                    <a:pt x="322840" y="1935944"/>
                  </a:cubicBezTo>
                  <a:cubicBezTo>
                    <a:pt x="325451" y="1920925"/>
                    <a:pt x="333187" y="1908398"/>
                    <a:pt x="335765" y="1883377"/>
                  </a:cubicBezTo>
                  <a:cubicBezTo>
                    <a:pt x="335765" y="1865834"/>
                    <a:pt x="335765" y="1865834"/>
                    <a:pt x="335765" y="1865834"/>
                  </a:cubicBezTo>
                  <a:cubicBezTo>
                    <a:pt x="348690" y="1855800"/>
                    <a:pt x="348690" y="1855800"/>
                    <a:pt x="348690" y="1855800"/>
                  </a:cubicBezTo>
                  <a:cubicBezTo>
                    <a:pt x="348690" y="1850815"/>
                    <a:pt x="348690" y="1850815"/>
                    <a:pt x="348690" y="1850815"/>
                  </a:cubicBezTo>
                  <a:cubicBezTo>
                    <a:pt x="335765" y="1845798"/>
                    <a:pt x="335765" y="1845798"/>
                    <a:pt x="335765" y="1845798"/>
                  </a:cubicBezTo>
                  <a:cubicBezTo>
                    <a:pt x="335765" y="1840781"/>
                    <a:pt x="335765" y="1840781"/>
                    <a:pt x="335765" y="1840781"/>
                  </a:cubicBezTo>
                  <a:cubicBezTo>
                    <a:pt x="328029" y="1813236"/>
                    <a:pt x="328029" y="1813236"/>
                    <a:pt x="328029" y="1813236"/>
                  </a:cubicBezTo>
                  <a:cubicBezTo>
                    <a:pt x="330608" y="1800709"/>
                    <a:pt x="330608" y="1800709"/>
                    <a:pt x="330608" y="1800709"/>
                  </a:cubicBezTo>
                  <a:cubicBezTo>
                    <a:pt x="338344" y="1808219"/>
                    <a:pt x="338344" y="1808219"/>
                    <a:pt x="338344" y="1808219"/>
                  </a:cubicBezTo>
                  <a:cubicBezTo>
                    <a:pt x="346112" y="1810743"/>
                    <a:pt x="346112" y="1810743"/>
                    <a:pt x="346112" y="1810743"/>
                  </a:cubicBezTo>
                  <a:cubicBezTo>
                    <a:pt x="353848" y="1803233"/>
                    <a:pt x="353848" y="1803233"/>
                    <a:pt x="353848" y="1803233"/>
                  </a:cubicBezTo>
                  <a:cubicBezTo>
                    <a:pt x="351269" y="1790707"/>
                    <a:pt x="351269" y="1790707"/>
                    <a:pt x="351269" y="1790707"/>
                  </a:cubicBezTo>
                  <a:cubicBezTo>
                    <a:pt x="351269" y="1790707"/>
                    <a:pt x="353848" y="1783197"/>
                    <a:pt x="356426" y="1783197"/>
                  </a:cubicBezTo>
                  <a:cubicBezTo>
                    <a:pt x="359005" y="1785690"/>
                    <a:pt x="374509" y="1785690"/>
                    <a:pt x="374509" y="1785690"/>
                  </a:cubicBezTo>
                  <a:cubicBezTo>
                    <a:pt x="382277" y="1778181"/>
                    <a:pt x="382277" y="1778181"/>
                    <a:pt x="382277" y="1778181"/>
                  </a:cubicBezTo>
                  <a:cubicBezTo>
                    <a:pt x="382277" y="1763161"/>
                    <a:pt x="382277" y="1763161"/>
                    <a:pt x="382277" y="1763161"/>
                  </a:cubicBezTo>
                  <a:cubicBezTo>
                    <a:pt x="390012" y="1753128"/>
                    <a:pt x="390012" y="1753128"/>
                    <a:pt x="390012" y="1753128"/>
                  </a:cubicBezTo>
                  <a:cubicBezTo>
                    <a:pt x="405516" y="1750635"/>
                    <a:pt x="405516" y="1750635"/>
                    <a:pt x="405516" y="1750635"/>
                  </a:cubicBezTo>
                  <a:cubicBezTo>
                    <a:pt x="405516" y="1750635"/>
                    <a:pt x="433913" y="1750635"/>
                    <a:pt x="436492" y="1753128"/>
                  </a:cubicBezTo>
                  <a:cubicBezTo>
                    <a:pt x="439102" y="1753128"/>
                    <a:pt x="451995" y="1753128"/>
                    <a:pt x="454574" y="1753128"/>
                  </a:cubicBezTo>
                  <a:cubicBezTo>
                    <a:pt x="457185" y="1753128"/>
                    <a:pt x="472656" y="1753128"/>
                    <a:pt x="472656" y="1753128"/>
                  </a:cubicBezTo>
                  <a:cubicBezTo>
                    <a:pt x="477846" y="1743125"/>
                    <a:pt x="477846" y="1743125"/>
                    <a:pt x="477846" y="1743125"/>
                  </a:cubicBezTo>
                  <a:cubicBezTo>
                    <a:pt x="457185" y="1738109"/>
                    <a:pt x="457185" y="1738109"/>
                    <a:pt x="457185" y="1738109"/>
                  </a:cubicBezTo>
                  <a:cubicBezTo>
                    <a:pt x="441681" y="1735585"/>
                    <a:pt x="441681" y="1735585"/>
                    <a:pt x="441681" y="1735585"/>
                  </a:cubicBezTo>
                  <a:cubicBezTo>
                    <a:pt x="433913" y="1723090"/>
                    <a:pt x="433913" y="1723090"/>
                    <a:pt x="433913" y="1723090"/>
                  </a:cubicBezTo>
                  <a:cubicBezTo>
                    <a:pt x="418441" y="1723090"/>
                    <a:pt x="418441" y="1723090"/>
                    <a:pt x="418441" y="1723090"/>
                  </a:cubicBezTo>
                  <a:cubicBezTo>
                    <a:pt x="397748" y="1728075"/>
                    <a:pt x="397748" y="1728075"/>
                    <a:pt x="397748" y="1728075"/>
                  </a:cubicBezTo>
                  <a:cubicBezTo>
                    <a:pt x="384855" y="1730599"/>
                    <a:pt x="384855" y="1730599"/>
                    <a:pt x="384855" y="1730599"/>
                  </a:cubicBezTo>
                  <a:cubicBezTo>
                    <a:pt x="366773" y="1728075"/>
                    <a:pt x="366773" y="1728075"/>
                    <a:pt x="366773" y="1728075"/>
                  </a:cubicBezTo>
                  <a:cubicBezTo>
                    <a:pt x="361616" y="1720566"/>
                    <a:pt x="361616" y="1720566"/>
                    <a:pt x="361616" y="1720566"/>
                  </a:cubicBezTo>
                  <a:cubicBezTo>
                    <a:pt x="361616" y="1720566"/>
                    <a:pt x="348690" y="1718073"/>
                    <a:pt x="346112" y="1718073"/>
                  </a:cubicBezTo>
                  <a:cubicBezTo>
                    <a:pt x="343533" y="1718073"/>
                    <a:pt x="340923" y="1718073"/>
                    <a:pt x="338344" y="1715549"/>
                  </a:cubicBezTo>
                  <a:cubicBezTo>
                    <a:pt x="333187" y="1715549"/>
                    <a:pt x="325451" y="1698037"/>
                    <a:pt x="325451" y="1698037"/>
                  </a:cubicBezTo>
                  <a:cubicBezTo>
                    <a:pt x="325451" y="1688003"/>
                    <a:pt x="325451" y="1688003"/>
                    <a:pt x="325451" y="1688003"/>
                  </a:cubicBezTo>
                  <a:cubicBezTo>
                    <a:pt x="333187" y="1698037"/>
                    <a:pt x="333187" y="1698037"/>
                    <a:pt x="333187" y="1698037"/>
                  </a:cubicBezTo>
                  <a:cubicBezTo>
                    <a:pt x="333187" y="1698037"/>
                    <a:pt x="338344" y="1700530"/>
                    <a:pt x="338344" y="1698037"/>
                  </a:cubicBezTo>
                  <a:cubicBezTo>
                    <a:pt x="338344" y="1695513"/>
                    <a:pt x="335765" y="1680494"/>
                    <a:pt x="335765" y="1680494"/>
                  </a:cubicBezTo>
                  <a:cubicBezTo>
                    <a:pt x="335765" y="1680494"/>
                    <a:pt x="338344" y="1665475"/>
                    <a:pt x="330608" y="1667967"/>
                  </a:cubicBezTo>
                  <a:cubicBezTo>
                    <a:pt x="322840" y="1670491"/>
                    <a:pt x="315104" y="1675477"/>
                    <a:pt x="315104" y="1680494"/>
                  </a:cubicBezTo>
                  <a:cubicBezTo>
                    <a:pt x="315104" y="1683018"/>
                    <a:pt x="309947" y="1690527"/>
                    <a:pt x="309947" y="1695513"/>
                  </a:cubicBezTo>
                  <a:cubicBezTo>
                    <a:pt x="307368" y="1698037"/>
                    <a:pt x="304790" y="1700530"/>
                    <a:pt x="302179" y="1703054"/>
                  </a:cubicBezTo>
                  <a:cubicBezTo>
                    <a:pt x="299601" y="1705546"/>
                    <a:pt x="286707" y="1708039"/>
                    <a:pt x="286707" y="1708039"/>
                  </a:cubicBezTo>
                  <a:cubicBezTo>
                    <a:pt x="276361" y="1708039"/>
                    <a:pt x="276361" y="1708039"/>
                    <a:pt x="276361" y="1708039"/>
                  </a:cubicBezTo>
                  <a:cubicBezTo>
                    <a:pt x="284097" y="1698037"/>
                    <a:pt x="284097" y="1698037"/>
                    <a:pt x="284097" y="1698037"/>
                  </a:cubicBezTo>
                  <a:cubicBezTo>
                    <a:pt x="289286" y="1685511"/>
                    <a:pt x="289286" y="1685511"/>
                    <a:pt x="289286" y="1685511"/>
                  </a:cubicBezTo>
                  <a:cubicBezTo>
                    <a:pt x="289286" y="1685511"/>
                    <a:pt x="302179" y="1662982"/>
                    <a:pt x="302179" y="1657965"/>
                  </a:cubicBezTo>
                  <a:cubicBezTo>
                    <a:pt x="304790" y="1650455"/>
                    <a:pt x="307368" y="1645439"/>
                    <a:pt x="309947" y="1637929"/>
                  </a:cubicBezTo>
                  <a:cubicBezTo>
                    <a:pt x="312526" y="1632912"/>
                    <a:pt x="320262" y="1630420"/>
                    <a:pt x="320262" y="1630420"/>
                  </a:cubicBezTo>
                  <a:cubicBezTo>
                    <a:pt x="328029" y="1605367"/>
                    <a:pt x="328029" y="1605367"/>
                    <a:pt x="328029" y="1605367"/>
                  </a:cubicBezTo>
                  <a:cubicBezTo>
                    <a:pt x="361616" y="1540242"/>
                    <a:pt x="361616" y="1540242"/>
                    <a:pt x="361616" y="1540242"/>
                  </a:cubicBezTo>
                  <a:cubicBezTo>
                    <a:pt x="361616" y="1540242"/>
                    <a:pt x="366773" y="1520206"/>
                    <a:pt x="369351" y="1517714"/>
                  </a:cubicBezTo>
                  <a:cubicBezTo>
                    <a:pt x="369351" y="1512697"/>
                    <a:pt x="377087" y="1497678"/>
                    <a:pt x="377087" y="1492661"/>
                  </a:cubicBezTo>
                  <a:cubicBezTo>
                    <a:pt x="377087" y="1487644"/>
                    <a:pt x="384855" y="1470132"/>
                    <a:pt x="384855" y="1470132"/>
                  </a:cubicBezTo>
                  <a:cubicBezTo>
                    <a:pt x="384855" y="1470132"/>
                    <a:pt x="392591" y="1442587"/>
                    <a:pt x="392591" y="1437570"/>
                  </a:cubicBezTo>
                  <a:cubicBezTo>
                    <a:pt x="392591" y="1432553"/>
                    <a:pt x="397748" y="1430060"/>
                    <a:pt x="402938" y="1427536"/>
                  </a:cubicBezTo>
                  <a:cubicBezTo>
                    <a:pt x="405516" y="1425044"/>
                    <a:pt x="413252" y="1402515"/>
                    <a:pt x="413252" y="1397498"/>
                  </a:cubicBezTo>
                  <a:cubicBezTo>
                    <a:pt x="415831" y="1392481"/>
                    <a:pt x="421020" y="1347393"/>
                    <a:pt x="421020" y="1347393"/>
                  </a:cubicBezTo>
                  <a:cubicBezTo>
                    <a:pt x="415831" y="1317354"/>
                    <a:pt x="415831" y="1317354"/>
                    <a:pt x="415831" y="1317354"/>
                  </a:cubicBezTo>
                  <a:cubicBezTo>
                    <a:pt x="400359" y="1304828"/>
                    <a:pt x="400359" y="1304828"/>
                    <a:pt x="400359" y="1304828"/>
                  </a:cubicBezTo>
                  <a:cubicBezTo>
                    <a:pt x="384855" y="1297318"/>
                    <a:pt x="384855" y="1297318"/>
                    <a:pt x="384855" y="1297318"/>
                  </a:cubicBezTo>
                  <a:cubicBezTo>
                    <a:pt x="384855" y="1297318"/>
                    <a:pt x="366773" y="1287285"/>
                    <a:pt x="364194" y="1284792"/>
                  </a:cubicBezTo>
                  <a:cubicBezTo>
                    <a:pt x="361616" y="1282299"/>
                    <a:pt x="351269" y="1277282"/>
                    <a:pt x="348690" y="1277282"/>
                  </a:cubicBezTo>
                  <a:cubicBezTo>
                    <a:pt x="343533" y="1274759"/>
                    <a:pt x="330608" y="1272266"/>
                    <a:pt x="328029" y="1272266"/>
                  </a:cubicBezTo>
                  <a:cubicBezTo>
                    <a:pt x="325451" y="1272266"/>
                    <a:pt x="315104" y="1264756"/>
                    <a:pt x="307368" y="1259739"/>
                  </a:cubicBezTo>
                  <a:cubicBezTo>
                    <a:pt x="299601" y="1254723"/>
                    <a:pt x="289286" y="1242227"/>
                    <a:pt x="289286" y="1242227"/>
                  </a:cubicBezTo>
                  <a:cubicBezTo>
                    <a:pt x="302179" y="1222191"/>
                    <a:pt x="302179" y="1222191"/>
                    <a:pt x="302179" y="1222191"/>
                  </a:cubicBezTo>
                  <a:cubicBezTo>
                    <a:pt x="302179" y="1222191"/>
                    <a:pt x="304790" y="1207141"/>
                    <a:pt x="304790" y="1202156"/>
                  </a:cubicBezTo>
                  <a:cubicBezTo>
                    <a:pt x="304790" y="1199632"/>
                    <a:pt x="304790" y="1192122"/>
                    <a:pt x="304790" y="1192122"/>
                  </a:cubicBezTo>
                  <a:cubicBezTo>
                    <a:pt x="299601" y="1182120"/>
                    <a:pt x="299601" y="1182120"/>
                    <a:pt x="299601" y="1182120"/>
                  </a:cubicBezTo>
                  <a:cubicBezTo>
                    <a:pt x="291865" y="1169593"/>
                    <a:pt x="291865" y="1169593"/>
                    <a:pt x="291865" y="1169593"/>
                  </a:cubicBezTo>
                  <a:cubicBezTo>
                    <a:pt x="291865" y="1169593"/>
                    <a:pt x="281518" y="1167069"/>
                    <a:pt x="276361" y="1167069"/>
                  </a:cubicBezTo>
                  <a:cubicBezTo>
                    <a:pt x="273782" y="1169593"/>
                    <a:pt x="273782" y="1162084"/>
                    <a:pt x="271204" y="1157067"/>
                  </a:cubicBezTo>
                  <a:cubicBezTo>
                    <a:pt x="271204" y="1152050"/>
                    <a:pt x="266015" y="1152050"/>
                    <a:pt x="260857" y="1149557"/>
                  </a:cubicBezTo>
                  <a:cubicBezTo>
                    <a:pt x="253121" y="1144541"/>
                    <a:pt x="250543" y="1137031"/>
                    <a:pt x="250543" y="1137031"/>
                  </a:cubicBezTo>
                  <a:cubicBezTo>
                    <a:pt x="258279" y="1122012"/>
                    <a:pt x="258279" y="1122012"/>
                    <a:pt x="258279" y="1122012"/>
                  </a:cubicBezTo>
                  <a:cubicBezTo>
                    <a:pt x="258279" y="1122012"/>
                    <a:pt x="255700" y="1114471"/>
                    <a:pt x="253121" y="1111978"/>
                  </a:cubicBezTo>
                  <a:cubicBezTo>
                    <a:pt x="253121" y="1109486"/>
                    <a:pt x="242775" y="1109486"/>
                    <a:pt x="242775" y="1109486"/>
                  </a:cubicBezTo>
                  <a:cubicBezTo>
                    <a:pt x="224693" y="1106962"/>
                    <a:pt x="224693" y="1106962"/>
                    <a:pt x="224693" y="1106962"/>
                  </a:cubicBezTo>
                  <a:cubicBezTo>
                    <a:pt x="211799" y="1086926"/>
                    <a:pt x="211799" y="1086926"/>
                    <a:pt x="211799" y="1086926"/>
                  </a:cubicBezTo>
                  <a:cubicBezTo>
                    <a:pt x="211799" y="1086926"/>
                    <a:pt x="214378" y="1069414"/>
                    <a:pt x="216957" y="1066890"/>
                  </a:cubicBezTo>
                  <a:cubicBezTo>
                    <a:pt x="219535" y="1061904"/>
                    <a:pt x="216957" y="1059380"/>
                    <a:pt x="216957" y="1059380"/>
                  </a:cubicBezTo>
                  <a:cubicBezTo>
                    <a:pt x="204032" y="1054363"/>
                    <a:pt x="204032" y="1054363"/>
                    <a:pt x="204032" y="1054363"/>
                  </a:cubicBezTo>
                  <a:cubicBezTo>
                    <a:pt x="209221" y="1044361"/>
                    <a:pt x="209221" y="1044361"/>
                    <a:pt x="209221" y="1044361"/>
                  </a:cubicBezTo>
                  <a:cubicBezTo>
                    <a:pt x="201453" y="1029342"/>
                    <a:pt x="201453" y="1029342"/>
                    <a:pt x="201453" y="1029342"/>
                  </a:cubicBezTo>
                  <a:cubicBezTo>
                    <a:pt x="204032" y="1019308"/>
                    <a:pt x="204032" y="1019308"/>
                    <a:pt x="204032" y="1019308"/>
                  </a:cubicBezTo>
                  <a:cubicBezTo>
                    <a:pt x="196296" y="1009306"/>
                    <a:pt x="196296" y="1009306"/>
                    <a:pt x="196296" y="1009306"/>
                  </a:cubicBezTo>
                  <a:cubicBezTo>
                    <a:pt x="196296" y="1001796"/>
                    <a:pt x="196296" y="1001796"/>
                    <a:pt x="196296" y="1001796"/>
                  </a:cubicBezTo>
                  <a:cubicBezTo>
                    <a:pt x="204032" y="989270"/>
                    <a:pt x="204032" y="989270"/>
                    <a:pt x="204032" y="989270"/>
                  </a:cubicBezTo>
                  <a:cubicBezTo>
                    <a:pt x="206610" y="976744"/>
                    <a:pt x="206610" y="976744"/>
                    <a:pt x="206610" y="976744"/>
                  </a:cubicBezTo>
                  <a:cubicBezTo>
                    <a:pt x="196296" y="959200"/>
                    <a:pt x="196296" y="959200"/>
                    <a:pt x="196296" y="959200"/>
                  </a:cubicBezTo>
                  <a:cubicBezTo>
                    <a:pt x="196296" y="959200"/>
                    <a:pt x="188528" y="946674"/>
                    <a:pt x="188528" y="944181"/>
                  </a:cubicBezTo>
                  <a:cubicBezTo>
                    <a:pt x="188528" y="941688"/>
                    <a:pt x="167867" y="929162"/>
                    <a:pt x="167867" y="929162"/>
                  </a:cubicBezTo>
                  <a:cubicBezTo>
                    <a:pt x="160131" y="911619"/>
                    <a:pt x="160131" y="911619"/>
                    <a:pt x="160131" y="911619"/>
                  </a:cubicBezTo>
                  <a:cubicBezTo>
                    <a:pt x="139470" y="889090"/>
                    <a:pt x="139470" y="889090"/>
                    <a:pt x="139470" y="889090"/>
                  </a:cubicBezTo>
                  <a:cubicBezTo>
                    <a:pt x="123966" y="871547"/>
                    <a:pt x="123966" y="871547"/>
                    <a:pt x="123966" y="871547"/>
                  </a:cubicBezTo>
                  <a:cubicBezTo>
                    <a:pt x="113620" y="861545"/>
                    <a:pt x="113620" y="861545"/>
                    <a:pt x="113620" y="861545"/>
                  </a:cubicBezTo>
                  <a:cubicBezTo>
                    <a:pt x="105884" y="844002"/>
                    <a:pt x="105884" y="844002"/>
                    <a:pt x="105884" y="844002"/>
                  </a:cubicBezTo>
                  <a:cubicBezTo>
                    <a:pt x="105884" y="844002"/>
                    <a:pt x="111041" y="823966"/>
                    <a:pt x="111041" y="821473"/>
                  </a:cubicBezTo>
                  <a:cubicBezTo>
                    <a:pt x="111041" y="816456"/>
                    <a:pt x="118809" y="798913"/>
                    <a:pt x="118809" y="786387"/>
                  </a:cubicBezTo>
                  <a:cubicBezTo>
                    <a:pt x="116230" y="776384"/>
                    <a:pt x="123966" y="763858"/>
                    <a:pt x="123966" y="763858"/>
                  </a:cubicBezTo>
                  <a:cubicBezTo>
                    <a:pt x="126545" y="741329"/>
                    <a:pt x="126545" y="741329"/>
                    <a:pt x="126545" y="741329"/>
                  </a:cubicBezTo>
                  <a:cubicBezTo>
                    <a:pt x="118809" y="733789"/>
                    <a:pt x="118809" y="733789"/>
                    <a:pt x="118809" y="733789"/>
                  </a:cubicBezTo>
                  <a:cubicBezTo>
                    <a:pt x="103305" y="723786"/>
                    <a:pt x="103305" y="723786"/>
                    <a:pt x="103305" y="723786"/>
                  </a:cubicBezTo>
                  <a:cubicBezTo>
                    <a:pt x="92959" y="711260"/>
                    <a:pt x="92959" y="711260"/>
                    <a:pt x="92959" y="711260"/>
                  </a:cubicBezTo>
                  <a:cubicBezTo>
                    <a:pt x="92959" y="711260"/>
                    <a:pt x="87802" y="696241"/>
                    <a:pt x="69719" y="691224"/>
                  </a:cubicBezTo>
                  <a:cubicBezTo>
                    <a:pt x="51637" y="688731"/>
                    <a:pt x="49058" y="691224"/>
                    <a:pt x="49058" y="691224"/>
                  </a:cubicBezTo>
                  <a:cubicBezTo>
                    <a:pt x="30976" y="681221"/>
                    <a:pt x="30976" y="681221"/>
                    <a:pt x="30976" y="681221"/>
                  </a:cubicBezTo>
                  <a:cubicBezTo>
                    <a:pt x="18051" y="661186"/>
                    <a:pt x="18051" y="661186"/>
                    <a:pt x="18051" y="661186"/>
                  </a:cubicBezTo>
                  <a:cubicBezTo>
                    <a:pt x="7736" y="646135"/>
                    <a:pt x="7736" y="646135"/>
                    <a:pt x="7736" y="646135"/>
                  </a:cubicBezTo>
                  <a:cubicBezTo>
                    <a:pt x="15472" y="636133"/>
                    <a:pt x="15472" y="636133"/>
                    <a:pt x="15472" y="636133"/>
                  </a:cubicBezTo>
                  <a:cubicBezTo>
                    <a:pt x="18051" y="621114"/>
                    <a:pt x="18051" y="621114"/>
                    <a:pt x="18051" y="621114"/>
                  </a:cubicBezTo>
                  <a:cubicBezTo>
                    <a:pt x="18051" y="611080"/>
                    <a:pt x="18051" y="611080"/>
                    <a:pt x="18051" y="611080"/>
                  </a:cubicBezTo>
                  <a:cubicBezTo>
                    <a:pt x="18051" y="598554"/>
                    <a:pt x="18051" y="598554"/>
                    <a:pt x="18051" y="598554"/>
                  </a:cubicBezTo>
                  <a:cubicBezTo>
                    <a:pt x="0" y="593537"/>
                    <a:pt x="0" y="593537"/>
                    <a:pt x="0" y="593537"/>
                  </a:cubicBezTo>
                  <a:cubicBezTo>
                    <a:pt x="0" y="591044"/>
                    <a:pt x="0" y="591044"/>
                    <a:pt x="0" y="591044"/>
                  </a:cubicBezTo>
                  <a:cubicBezTo>
                    <a:pt x="2579" y="591044"/>
                    <a:pt x="2579" y="591044"/>
                    <a:pt x="2579" y="591044"/>
                  </a:cubicBezTo>
                  <a:cubicBezTo>
                    <a:pt x="2579" y="588551"/>
                    <a:pt x="2579" y="588551"/>
                    <a:pt x="2579" y="588551"/>
                  </a:cubicBezTo>
                  <a:cubicBezTo>
                    <a:pt x="5158" y="588551"/>
                    <a:pt x="5158" y="588551"/>
                    <a:pt x="5158" y="588551"/>
                  </a:cubicBezTo>
                  <a:cubicBezTo>
                    <a:pt x="5158" y="586027"/>
                    <a:pt x="5158" y="586027"/>
                    <a:pt x="5158" y="586027"/>
                  </a:cubicBezTo>
                  <a:cubicBezTo>
                    <a:pt x="7736" y="586027"/>
                    <a:pt x="7736" y="586027"/>
                    <a:pt x="7736" y="586027"/>
                  </a:cubicBezTo>
                  <a:cubicBezTo>
                    <a:pt x="7736" y="583535"/>
                    <a:pt x="7736" y="583535"/>
                    <a:pt x="7736" y="583535"/>
                  </a:cubicBezTo>
                  <a:cubicBezTo>
                    <a:pt x="10315" y="583535"/>
                    <a:pt x="10315" y="583535"/>
                    <a:pt x="10315" y="583535"/>
                  </a:cubicBezTo>
                  <a:cubicBezTo>
                    <a:pt x="10315" y="581042"/>
                    <a:pt x="10315" y="581042"/>
                    <a:pt x="10315" y="581042"/>
                  </a:cubicBezTo>
                  <a:cubicBezTo>
                    <a:pt x="12893" y="581042"/>
                    <a:pt x="12893" y="581042"/>
                    <a:pt x="12893" y="581042"/>
                  </a:cubicBezTo>
                  <a:cubicBezTo>
                    <a:pt x="15472" y="576025"/>
                    <a:pt x="18051" y="573501"/>
                    <a:pt x="20661" y="573501"/>
                  </a:cubicBezTo>
                  <a:cubicBezTo>
                    <a:pt x="20661" y="573501"/>
                    <a:pt x="20661" y="571008"/>
                    <a:pt x="20661" y="571008"/>
                  </a:cubicBezTo>
                  <a:cubicBezTo>
                    <a:pt x="23240" y="571008"/>
                    <a:pt x="25819" y="571008"/>
                    <a:pt x="30976" y="571008"/>
                  </a:cubicBezTo>
                  <a:cubicBezTo>
                    <a:pt x="30976" y="571008"/>
                    <a:pt x="36133" y="548480"/>
                    <a:pt x="33554" y="540970"/>
                  </a:cubicBezTo>
                  <a:cubicBezTo>
                    <a:pt x="30976" y="530936"/>
                    <a:pt x="43901" y="520934"/>
                    <a:pt x="43901" y="520934"/>
                  </a:cubicBezTo>
                  <a:cubicBezTo>
                    <a:pt x="61983" y="503391"/>
                    <a:pt x="61983" y="503391"/>
                    <a:pt x="61983" y="503391"/>
                  </a:cubicBezTo>
                  <a:cubicBezTo>
                    <a:pt x="59405" y="483355"/>
                    <a:pt x="59405" y="483355"/>
                    <a:pt x="59405" y="483355"/>
                  </a:cubicBezTo>
                  <a:cubicBezTo>
                    <a:pt x="80066" y="485848"/>
                    <a:pt x="80066" y="485848"/>
                    <a:pt x="80066" y="485848"/>
                  </a:cubicBezTo>
                  <a:cubicBezTo>
                    <a:pt x="80066" y="485848"/>
                    <a:pt x="95569" y="478338"/>
                    <a:pt x="90380" y="468336"/>
                  </a:cubicBezTo>
                  <a:cubicBezTo>
                    <a:pt x="87802" y="463319"/>
                    <a:pt x="85223" y="455810"/>
                    <a:pt x="82644" y="450793"/>
                  </a:cubicBezTo>
                  <a:cubicBezTo>
                    <a:pt x="85223" y="448300"/>
                    <a:pt x="85223" y="448300"/>
                    <a:pt x="85223" y="445776"/>
                  </a:cubicBezTo>
                  <a:cubicBezTo>
                    <a:pt x="85223" y="445776"/>
                    <a:pt x="90380" y="438266"/>
                    <a:pt x="90380" y="438266"/>
                  </a:cubicBezTo>
                  <a:cubicBezTo>
                    <a:pt x="98148" y="438266"/>
                    <a:pt x="98148" y="438266"/>
                    <a:pt x="98148" y="438266"/>
                  </a:cubicBezTo>
                  <a:cubicBezTo>
                    <a:pt x="105884" y="440790"/>
                    <a:pt x="105884" y="440790"/>
                    <a:pt x="105884" y="440790"/>
                  </a:cubicBezTo>
                  <a:cubicBezTo>
                    <a:pt x="105884" y="440790"/>
                    <a:pt x="111041" y="443283"/>
                    <a:pt x="113620" y="443283"/>
                  </a:cubicBezTo>
                  <a:cubicBezTo>
                    <a:pt x="118809" y="443283"/>
                    <a:pt x="126545" y="438266"/>
                    <a:pt x="126545" y="438266"/>
                  </a:cubicBezTo>
                  <a:cubicBezTo>
                    <a:pt x="118809" y="428264"/>
                    <a:pt x="118809" y="428264"/>
                    <a:pt x="118809" y="428264"/>
                  </a:cubicBezTo>
                  <a:cubicBezTo>
                    <a:pt x="121388" y="418230"/>
                    <a:pt x="121388" y="418230"/>
                    <a:pt x="121388" y="418230"/>
                  </a:cubicBezTo>
                  <a:cubicBezTo>
                    <a:pt x="131702" y="418230"/>
                    <a:pt x="131702" y="418230"/>
                    <a:pt x="131702" y="418230"/>
                  </a:cubicBezTo>
                  <a:cubicBezTo>
                    <a:pt x="136891" y="418230"/>
                    <a:pt x="136891" y="418230"/>
                    <a:pt x="136891" y="418230"/>
                  </a:cubicBezTo>
                  <a:cubicBezTo>
                    <a:pt x="126545" y="403211"/>
                    <a:pt x="126545" y="403211"/>
                    <a:pt x="126545" y="403211"/>
                  </a:cubicBezTo>
                  <a:cubicBezTo>
                    <a:pt x="126545" y="403211"/>
                    <a:pt x="129124" y="395702"/>
                    <a:pt x="134313" y="398195"/>
                  </a:cubicBezTo>
                  <a:cubicBezTo>
                    <a:pt x="136891" y="398195"/>
                    <a:pt x="139470" y="403211"/>
                    <a:pt x="142049" y="403211"/>
                  </a:cubicBezTo>
                  <a:cubicBezTo>
                    <a:pt x="144627" y="403211"/>
                    <a:pt x="152395" y="405704"/>
                    <a:pt x="152395" y="405704"/>
                  </a:cubicBezTo>
                  <a:cubicBezTo>
                    <a:pt x="162710" y="408228"/>
                    <a:pt x="162710" y="408228"/>
                    <a:pt x="162710" y="408228"/>
                  </a:cubicBezTo>
                  <a:cubicBezTo>
                    <a:pt x="173056" y="408228"/>
                    <a:pt x="173056" y="408228"/>
                    <a:pt x="173056" y="408228"/>
                  </a:cubicBezTo>
                  <a:cubicBezTo>
                    <a:pt x="185949" y="408228"/>
                    <a:pt x="185949" y="408228"/>
                    <a:pt x="185949" y="408228"/>
                  </a:cubicBezTo>
                  <a:cubicBezTo>
                    <a:pt x="191138" y="415738"/>
                    <a:pt x="191138" y="415738"/>
                    <a:pt x="191138" y="415738"/>
                  </a:cubicBezTo>
                  <a:cubicBezTo>
                    <a:pt x="191138" y="415738"/>
                    <a:pt x="193717" y="420754"/>
                    <a:pt x="191138" y="423247"/>
                  </a:cubicBezTo>
                  <a:cubicBezTo>
                    <a:pt x="191138" y="425740"/>
                    <a:pt x="188528" y="433250"/>
                    <a:pt x="188528" y="433250"/>
                  </a:cubicBezTo>
                  <a:cubicBezTo>
                    <a:pt x="185949" y="433250"/>
                    <a:pt x="183371" y="433250"/>
                    <a:pt x="180792" y="435774"/>
                  </a:cubicBezTo>
                  <a:cubicBezTo>
                    <a:pt x="178213" y="435774"/>
                    <a:pt x="165288" y="435774"/>
                    <a:pt x="165288" y="435774"/>
                  </a:cubicBezTo>
                  <a:cubicBezTo>
                    <a:pt x="154974" y="435774"/>
                    <a:pt x="154974" y="435774"/>
                    <a:pt x="154974" y="435774"/>
                  </a:cubicBezTo>
                  <a:cubicBezTo>
                    <a:pt x="147206" y="435774"/>
                    <a:pt x="147206" y="435774"/>
                    <a:pt x="147206" y="435774"/>
                  </a:cubicBezTo>
                  <a:cubicBezTo>
                    <a:pt x="144627" y="440790"/>
                    <a:pt x="144627" y="440790"/>
                    <a:pt x="144627" y="440790"/>
                  </a:cubicBezTo>
                  <a:cubicBezTo>
                    <a:pt x="144627" y="440790"/>
                    <a:pt x="152395" y="443283"/>
                    <a:pt x="154974" y="445776"/>
                  </a:cubicBezTo>
                  <a:cubicBezTo>
                    <a:pt x="160131" y="445776"/>
                    <a:pt x="160131" y="445776"/>
                    <a:pt x="160131" y="445776"/>
                  </a:cubicBezTo>
                  <a:cubicBezTo>
                    <a:pt x="162710" y="448300"/>
                    <a:pt x="167867" y="453286"/>
                    <a:pt x="167867" y="453286"/>
                  </a:cubicBezTo>
                  <a:cubicBezTo>
                    <a:pt x="165288" y="460826"/>
                    <a:pt x="165288" y="460826"/>
                    <a:pt x="165288" y="460826"/>
                  </a:cubicBezTo>
                  <a:cubicBezTo>
                    <a:pt x="165288" y="460826"/>
                    <a:pt x="173056" y="450793"/>
                    <a:pt x="173056" y="450793"/>
                  </a:cubicBezTo>
                  <a:cubicBezTo>
                    <a:pt x="175635" y="450793"/>
                    <a:pt x="188528" y="450793"/>
                    <a:pt x="188528" y="450793"/>
                  </a:cubicBezTo>
                  <a:cubicBezTo>
                    <a:pt x="188528" y="450793"/>
                    <a:pt x="198874" y="445776"/>
                    <a:pt x="201453" y="445776"/>
                  </a:cubicBezTo>
                  <a:cubicBezTo>
                    <a:pt x="201453" y="445776"/>
                    <a:pt x="198874" y="453286"/>
                    <a:pt x="198874" y="453286"/>
                  </a:cubicBezTo>
                  <a:cubicBezTo>
                    <a:pt x="209221" y="448300"/>
                    <a:pt x="209221" y="448300"/>
                    <a:pt x="209221" y="448300"/>
                  </a:cubicBezTo>
                  <a:cubicBezTo>
                    <a:pt x="219535" y="443283"/>
                    <a:pt x="219535" y="443283"/>
                    <a:pt x="219535" y="443283"/>
                  </a:cubicBezTo>
                  <a:cubicBezTo>
                    <a:pt x="224693" y="443283"/>
                    <a:pt x="224693" y="443283"/>
                    <a:pt x="224693" y="443283"/>
                  </a:cubicBezTo>
                  <a:cubicBezTo>
                    <a:pt x="224693" y="443283"/>
                    <a:pt x="227271" y="450793"/>
                    <a:pt x="227271" y="453286"/>
                  </a:cubicBezTo>
                  <a:cubicBezTo>
                    <a:pt x="224693" y="455810"/>
                    <a:pt x="224693" y="455810"/>
                    <a:pt x="224693" y="460826"/>
                  </a:cubicBezTo>
                  <a:cubicBezTo>
                    <a:pt x="224693" y="463319"/>
                    <a:pt x="222114" y="465812"/>
                    <a:pt x="224693" y="468336"/>
                  </a:cubicBezTo>
                  <a:cubicBezTo>
                    <a:pt x="224693" y="468336"/>
                    <a:pt x="224693" y="470829"/>
                    <a:pt x="227271" y="470829"/>
                  </a:cubicBezTo>
                  <a:cubicBezTo>
                    <a:pt x="229882" y="473321"/>
                    <a:pt x="232460" y="470829"/>
                    <a:pt x="232460" y="470829"/>
                  </a:cubicBezTo>
                  <a:cubicBezTo>
                    <a:pt x="237618" y="458302"/>
                    <a:pt x="237618" y="458302"/>
                    <a:pt x="237618" y="458302"/>
                  </a:cubicBezTo>
                  <a:cubicBezTo>
                    <a:pt x="237618" y="458302"/>
                    <a:pt x="242775" y="453286"/>
                    <a:pt x="242775" y="453286"/>
                  </a:cubicBezTo>
                  <a:cubicBezTo>
                    <a:pt x="245354" y="453286"/>
                    <a:pt x="253121" y="448300"/>
                    <a:pt x="253121" y="448300"/>
                  </a:cubicBezTo>
                  <a:cubicBezTo>
                    <a:pt x="266015" y="448300"/>
                    <a:pt x="266015" y="448300"/>
                    <a:pt x="266015" y="448300"/>
                  </a:cubicBezTo>
                  <a:cubicBezTo>
                    <a:pt x="266015" y="448300"/>
                    <a:pt x="278940" y="445776"/>
                    <a:pt x="281518" y="445776"/>
                  </a:cubicBezTo>
                  <a:cubicBezTo>
                    <a:pt x="281518" y="448300"/>
                    <a:pt x="286707" y="448300"/>
                    <a:pt x="289286" y="448300"/>
                  </a:cubicBezTo>
                  <a:cubicBezTo>
                    <a:pt x="294443" y="448300"/>
                    <a:pt x="297022" y="448300"/>
                    <a:pt x="302179" y="448300"/>
                  </a:cubicBezTo>
                  <a:cubicBezTo>
                    <a:pt x="304790" y="448300"/>
                    <a:pt x="307368" y="448300"/>
                    <a:pt x="307368" y="448300"/>
                  </a:cubicBezTo>
                  <a:cubicBezTo>
                    <a:pt x="307368" y="448300"/>
                    <a:pt x="312526" y="443283"/>
                    <a:pt x="312526" y="443283"/>
                  </a:cubicBezTo>
                  <a:cubicBezTo>
                    <a:pt x="312526" y="440790"/>
                    <a:pt x="312526" y="438266"/>
                    <a:pt x="312526" y="438266"/>
                  </a:cubicBezTo>
                  <a:cubicBezTo>
                    <a:pt x="315104" y="435774"/>
                    <a:pt x="317683" y="430757"/>
                    <a:pt x="320262" y="430757"/>
                  </a:cubicBezTo>
                  <a:cubicBezTo>
                    <a:pt x="322840" y="430757"/>
                    <a:pt x="361616" y="435774"/>
                    <a:pt x="361616" y="435774"/>
                  </a:cubicBezTo>
                  <a:cubicBezTo>
                    <a:pt x="395170" y="445776"/>
                    <a:pt x="395170" y="445776"/>
                    <a:pt x="395170" y="445776"/>
                  </a:cubicBezTo>
                  <a:cubicBezTo>
                    <a:pt x="418441" y="450793"/>
                    <a:pt x="418441" y="450793"/>
                    <a:pt x="418441" y="450793"/>
                  </a:cubicBezTo>
                  <a:cubicBezTo>
                    <a:pt x="418441" y="450793"/>
                    <a:pt x="436492" y="460826"/>
                    <a:pt x="439102" y="460826"/>
                  </a:cubicBezTo>
                  <a:cubicBezTo>
                    <a:pt x="441681" y="463319"/>
                    <a:pt x="475267" y="468336"/>
                    <a:pt x="475267" y="468336"/>
                  </a:cubicBezTo>
                  <a:cubicBezTo>
                    <a:pt x="490739" y="478338"/>
                    <a:pt x="490739" y="478338"/>
                    <a:pt x="490739" y="478338"/>
                  </a:cubicBezTo>
                  <a:cubicBezTo>
                    <a:pt x="490739" y="478338"/>
                    <a:pt x="506243" y="483355"/>
                    <a:pt x="506243" y="485848"/>
                  </a:cubicBezTo>
                  <a:cubicBezTo>
                    <a:pt x="506243" y="488372"/>
                    <a:pt x="516589" y="493357"/>
                    <a:pt x="516589" y="493357"/>
                  </a:cubicBezTo>
                  <a:cubicBezTo>
                    <a:pt x="526904" y="488372"/>
                    <a:pt x="526904" y="488372"/>
                    <a:pt x="526904" y="488372"/>
                  </a:cubicBezTo>
                  <a:cubicBezTo>
                    <a:pt x="526904" y="488372"/>
                    <a:pt x="539829" y="490865"/>
                    <a:pt x="539829" y="490865"/>
                  </a:cubicBezTo>
                  <a:cubicBezTo>
                    <a:pt x="542407" y="493357"/>
                    <a:pt x="568226" y="500898"/>
                    <a:pt x="568226" y="500898"/>
                  </a:cubicBezTo>
                  <a:cubicBezTo>
                    <a:pt x="568226" y="500898"/>
                    <a:pt x="586308" y="505884"/>
                    <a:pt x="588887" y="505884"/>
                  </a:cubicBezTo>
                  <a:cubicBezTo>
                    <a:pt x="591497" y="505884"/>
                    <a:pt x="601812" y="503391"/>
                    <a:pt x="601812" y="503391"/>
                  </a:cubicBezTo>
                  <a:cubicBezTo>
                    <a:pt x="601812" y="495881"/>
                    <a:pt x="601812" y="495881"/>
                    <a:pt x="601812" y="495881"/>
                  </a:cubicBezTo>
                  <a:cubicBezTo>
                    <a:pt x="601812" y="495881"/>
                    <a:pt x="599233" y="490865"/>
                    <a:pt x="604390" y="493357"/>
                  </a:cubicBezTo>
                  <a:cubicBezTo>
                    <a:pt x="609579" y="493357"/>
                    <a:pt x="612158" y="493357"/>
                    <a:pt x="614737" y="495881"/>
                  </a:cubicBezTo>
                  <a:cubicBezTo>
                    <a:pt x="614737" y="498374"/>
                    <a:pt x="619894" y="498374"/>
                    <a:pt x="622473" y="500898"/>
                  </a:cubicBezTo>
                  <a:cubicBezTo>
                    <a:pt x="625051" y="505884"/>
                    <a:pt x="635398" y="508408"/>
                    <a:pt x="635398" y="508408"/>
                  </a:cubicBezTo>
                  <a:cubicBezTo>
                    <a:pt x="648323" y="513393"/>
                    <a:pt x="648323" y="513393"/>
                    <a:pt x="648323" y="513393"/>
                  </a:cubicBezTo>
                  <a:cubicBezTo>
                    <a:pt x="650901" y="520934"/>
                    <a:pt x="650901" y="520934"/>
                    <a:pt x="650901" y="520934"/>
                  </a:cubicBezTo>
                  <a:cubicBezTo>
                    <a:pt x="653480" y="523427"/>
                    <a:pt x="653480" y="523427"/>
                    <a:pt x="653480" y="523427"/>
                  </a:cubicBezTo>
                  <a:cubicBezTo>
                    <a:pt x="656059" y="518410"/>
                    <a:pt x="656059" y="518410"/>
                    <a:pt x="656059" y="518410"/>
                  </a:cubicBezTo>
                  <a:cubicBezTo>
                    <a:pt x="658637" y="515917"/>
                    <a:pt x="661216" y="515917"/>
                    <a:pt x="661216" y="515917"/>
                  </a:cubicBezTo>
                  <a:cubicBezTo>
                    <a:pt x="666405" y="518410"/>
                    <a:pt x="666405" y="518410"/>
                    <a:pt x="666405" y="518410"/>
                  </a:cubicBezTo>
                  <a:cubicBezTo>
                    <a:pt x="666405" y="518410"/>
                    <a:pt x="671562" y="518410"/>
                    <a:pt x="671562" y="518410"/>
                  </a:cubicBezTo>
                  <a:cubicBezTo>
                    <a:pt x="674141" y="518410"/>
                    <a:pt x="681877" y="515917"/>
                    <a:pt x="681877" y="515917"/>
                  </a:cubicBezTo>
                  <a:cubicBezTo>
                    <a:pt x="681877" y="518410"/>
                    <a:pt x="687066" y="523427"/>
                    <a:pt x="689645" y="523427"/>
                  </a:cubicBezTo>
                  <a:cubicBezTo>
                    <a:pt x="689645" y="525920"/>
                    <a:pt x="694802" y="533429"/>
                    <a:pt x="694802" y="533429"/>
                  </a:cubicBezTo>
                  <a:cubicBezTo>
                    <a:pt x="694802" y="533429"/>
                    <a:pt x="694802" y="535953"/>
                    <a:pt x="694802" y="540970"/>
                  </a:cubicBezTo>
                  <a:cubicBezTo>
                    <a:pt x="694802" y="543463"/>
                    <a:pt x="697381" y="545956"/>
                    <a:pt x="697381" y="545956"/>
                  </a:cubicBezTo>
                  <a:cubicBezTo>
                    <a:pt x="702538" y="550972"/>
                    <a:pt x="702538" y="550972"/>
                    <a:pt x="702538" y="550972"/>
                  </a:cubicBezTo>
                  <a:cubicBezTo>
                    <a:pt x="715463" y="571008"/>
                    <a:pt x="715463" y="571008"/>
                    <a:pt x="715463" y="571008"/>
                  </a:cubicBezTo>
                  <a:cubicBezTo>
                    <a:pt x="720620" y="576025"/>
                    <a:pt x="720620" y="576025"/>
                    <a:pt x="720620" y="576025"/>
                  </a:cubicBezTo>
                  <a:cubicBezTo>
                    <a:pt x="725809" y="571008"/>
                    <a:pt x="725809" y="571008"/>
                    <a:pt x="725809" y="571008"/>
                  </a:cubicBezTo>
                  <a:cubicBezTo>
                    <a:pt x="733545" y="571008"/>
                    <a:pt x="733545" y="571008"/>
                    <a:pt x="733545" y="571008"/>
                  </a:cubicBezTo>
                  <a:cubicBezTo>
                    <a:pt x="741313" y="588551"/>
                    <a:pt x="741313" y="588551"/>
                    <a:pt x="741313" y="588551"/>
                  </a:cubicBezTo>
                  <a:cubicBezTo>
                    <a:pt x="749049" y="611080"/>
                    <a:pt x="749049" y="611080"/>
                    <a:pt x="749049" y="611080"/>
                  </a:cubicBezTo>
                  <a:cubicBezTo>
                    <a:pt x="743892" y="641150"/>
                    <a:pt x="743892" y="641150"/>
                    <a:pt x="743892" y="641150"/>
                  </a:cubicBezTo>
                  <a:cubicBezTo>
                    <a:pt x="743892" y="661186"/>
                    <a:pt x="743892" y="661186"/>
                    <a:pt x="743892" y="661186"/>
                  </a:cubicBezTo>
                  <a:cubicBezTo>
                    <a:pt x="743892" y="661186"/>
                    <a:pt x="738703" y="676205"/>
                    <a:pt x="738703" y="678698"/>
                  </a:cubicBezTo>
                  <a:cubicBezTo>
                    <a:pt x="738703" y="683714"/>
                    <a:pt x="725809" y="701257"/>
                    <a:pt x="725809" y="701257"/>
                  </a:cubicBezTo>
                  <a:cubicBezTo>
                    <a:pt x="725809" y="701257"/>
                    <a:pt x="718042" y="716277"/>
                    <a:pt x="715463" y="718769"/>
                  </a:cubicBezTo>
                  <a:cubicBezTo>
                    <a:pt x="712884" y="723786"/>
                    <a:pt x="702538" y="743822"/>
                    <a:pt x="702538" y="743822"/>
                  </a:cubicBezTo>
                  <a:cubicBezTo>
                    <a:pt x="671562" y="773860"/>
                    <a:pt x="671562" y="773860"/>
                    <a:pt x="671562" y="773860"/>
                  </a:cubicBezTo>
                  <a:cubicBezTo>
                    <a:pt x="671562" y="773860"/>
                    <a:pt x="656059" y="781401"/>
                    <a:pt x="650901" y="783894"/>
                  </a:cubicBezTo>
                  <a:cubicBezTo>
                    <a:pt x="648323" y="788911"/>
                    <a:pt x="622473" y="791403"/>
                    <a:pt x="622473" y="791403"/>
                  </a:cubicBezTo>
                  <a:cubicBezTo>
                    <a:pt x="601812" y="791403"/>
                    <a:pt x="601812" y="791403"/>
                    <a:pt x="601812" y="791403"/>
                  </a:cubicBezTo>
                  <a:cubicBezTo>
                    <a:pt x="570836" y="783894"/>
                    <a:pt x="570836" y="783894"/>
                    <a:pt x="570836" y="783894"/>
                  </a:cubicBezTo>
                  <a:cubicBezTo>
                    <a:pt x="552754" y="788911"/>
                    <a:pt x="552754" y="788911"/>
                    <a:pt x="552754" y="788911"/>
                  </a:cubicBezTo>
                  <a:cubicBezTo>
                    <a:pt x="529482" y="796420"/>
                    <a:pt x="529482" y="796420"/>
                    <a:pt x="529482" y="796420"/>
                  </a:cubicBezTo>
                  <a:cubicBezTo>
                    <a:pt x="508821" y="796420"/>
                    <a:pt x="508821" y="796420"/>
                    <a:pt x="508821" y="796420"/>
                  </a:cubicBezTo>
                  <a:cubicBezTo>
                    <a:pt x="483003" y="801437"/>
                    <a:pt x="483003" y="801437"/>
                    <a:pt x="483003" y="801437"/>
                  </a:cubicBezTo>
                  <a:cubicBezTo>
                    <a:pt x="483003" y="801437"/>
                    <a:pt x="477846" y="801437"/>
                    <a:pt x="472656" y="801437"/>
                  </a:cubicBezTo>
                  <a:cubicBezTo>
                    <a:pt x="470078" y="801437"/>
                    <a:pt x="454574" y="796420"/>
                    <a:pt x="454574" y="796420"/>
                  </a:cubicBezTo>
                  <a:cubicBezTo>
                    <a:pt x="436492" y="791403"/>
                    <a:pt x="436492" y="791403"/>
                    <a:pt x="436492" y="791403"/>
                  </a:cubicBezTo>
                  <a:cubicBezTo>
                    <a:pt x="423599" y="791403"/>
                    <a:pt x="423599" y="791403"/>
                    <a:pt x="423599" y="791403"/>
                  </a:cubicBezTo>
                  <a:cubicBezTo>
                    <a:pt x="421020" y="801437"/>
                    <a:pt x="421020" y="801437"/>
                    <a:pt x="421020" y="801437"/>
                  </a:cubicBezTo>
                  <a:cubicBezTo>
                    <a:pt x="421020" y="801437"/>
                    <a:pt x="421020" y="801437"/>
                    <a:pt x="415831" y="801437"/>
                  </a:cubicBezTo>
                  <a:cubicBezTo>
                    <a:pt x="410673" y="801437"/>
                    <a:pt x="405516" y="801437"/>
                    <a:pt x="405516" y="801437"/>
                  </a:cubicBezTo>
                  <a:cubicBezTo>
                    <a:pt x="405516" y="791403"/>
                    <a:pt x="405516" y="791403"/>
                    <a:pt x="405516" y="791403"/>
                  </a:cubicBezTo>
                  <a:cubicBezTo>
                    <a:pt x="387434" y="791403"/>
                    <a:pt x="387434" y="791403"/>
                    <a:pt x="387434" y="791403"/>
                  </a:cubicBezTo>
                  <a:cubicBezTo>
                    <a:pt x="387434" y="791403"/>
                    <a:pt x="379666" y="793896"/>
                    <a:pt x="374509" y="793896"/>
                  </a:cubicBezTo>
                  <a:cubicBezTo>
                    <a:pt x="366773" y="793896"/>
                    <a:pt x="359005" y="786387"/>
                    <a:pt x="356426" y="786387"/>
                  </a:cubicBezTo>
                  <a:cubicBezTo>
                    <a:pt x="353848" y="786387"/>
                    <a:pt x="353848" y="788911"/>
                    <a:pt x="353848" y="788911"/>
                  </a:cubicBezTo>
                  <a:cubicBezTo>
                    <a:pt x="353848" y="796420"/>
                    <a:pt x="353848" y="796420"/>
                    <a:pt x="353848" y="796420"/>
                  </a:cubicBezTo>
                  <a:cubicBezTo>
                    <a:pt x="340923" y="796420"/>
                    <a:pt x="340923" y="796420"/>
                    <a:pt x="340923" y="796420"/>
                  </a:cubicBezTo>
                  <a:cubicBezTo>
                    <a:pt x="325451" y="791403"/>
                    <a:pt x="325451" y="791403"/>
                    <a:pt x="325451" y="791403"/>
                  </a:cubicBezTo>
                  <a:cubicBezTo>
                    <a:pt x="312526" y="781401"/>
                    <a:pt x="312526" y="781401"/>
                    <a:pt x="312526" y="781401"/>
                  </a:cubicBezTo>
                  <a:cubicBezTo>
                    <a:pt x="302179" y="771368"/>
                    <a:pt x="302179" y="771368"/>
                    <a:pt x="302179" y="771368"/>
                  </a:cubicBezTo>
                  <a:cubicBezTo>
                    <a:pt x="302179" y="766351"/>
                    <a:pt x="302179" y="766351"/>
                    <a:pt x="302179" y="766351"/>
                  </a:cubicBezTo>
                  <a:cubicBezTo>
                    <a:pt x="289286" y="766351"/>
                    <a:pt x="289286" y="766351"/>
                    <a:pt x="289286" y="766351"/>
                  </a:cubicBezTo>
                  <a:cubicBezTo>
                    <a:pt x="271204" y="766351"/>
                    <a:pt x="271204" y="766351"/>
                    <a:pt x="271204" y="766351"/>
                  </a:cubicBezTo>
                  <a:cubicBezTo>
                    <a:pt x="260857" y="771368"/>
                    <a:pt x="260857" y="771368"/>
                    <a:pt x="260857" y="771368"/>
                  </a:cubicBezTo>
                  <a:cubicBezTo>
                    <a:pt x="273782" y="773860"/>
                    <a:pt x="273782" y="773860"/>
                    <a:pt x="273782" y="773860"/>
                  </a:cubicBezTo>
                  <a:cubicBezTo>
                    <a:pt x="281518" y="776384"/>
                    <a:pt x="281518" y="776384"/>
                    <a:pt x="281518" y="776384"/>
                  </a:cubicBezTo>
                  <a:cubicBezTo>
                    <a:pt x="281518" y="776384"/>
                    <a:pt x="291865" y="773860"/>
                    <a:pt x="291865" y="781401"/>
                  </a:cubicBezTo>
                  <a:cubicBezTo>
                    <a:pt x="291865" y="786387"/>
                    <a:pt x="286707" y="786387"/>
                    <a:pt x="291865" y="791403"/>
                  </a:cubicBezTo>
                  <a:cubicBezTo>
                    <a:pt x="294443" y="796420"/>
                    <a:pt x="304790" y="801437"/>
                    <a:pt x="304790" y="801437"/>
                  </a:cubicBezTo>
                  <a:cubicBezTo>
                    <a:pt x="304790" y="801437"/>
                    <a:pt x="309947" y="801437"/>
                    <a:pt x="312526" y="801437"/>
                  </a:cubicBezTo>
                  <a:cubicBezTo>
                    <a:pt x="315104" y="801437"/>
                    <a:pt x="317683" y="801437"/>
                    <a:pt x="317683" y="801437"/>
                  </a:cubicBezTo>
                  <a:cubicBezTo>
                    <a:pt x="322840" y="808947"/>
                    <a:pt x="322840" y="808947"/>
                    <a:pt x="322840" y="808947"/>
                  </a:cubicBezTo>
                  <a:cubicBezTo>
                    <a:pt x="322840" y="808947"/>
                    <a:pt x="320262" y="811439"/>
                    <a:pt x="325451" y="811439"/>
                  </a:cubicBezTo>
                  <a:cubicBezTo>
                    <a:pt x="328029" y="811439"/>
                    <a:pt x="340923" y="811439"/>
                    <a:pt x="340923" y="811439"/>
                  </a:cubicBezTo>
                  <a:cubicBezTo>
                    <a:pt x="353848" y="816456"/>
                    <a:pt x="353848" y="816456"/>
                    <a:pt x="353848" y="816456"/>
                  </a:cubicBezTo>
                  <a:cubicBezTo>
                    <a:pt x="353848" y="823966"/>
                    <a:pt x="353848" y="823966"/>
                    <a:pt x="353848" y="823966"/>
                  </a:cubicBezTo>
                  <a:cubicBezTo>
                    <a:pt x="353848" y="823966"/>
                    <a:pt x="351269" y="828983"/>
                    <a:pt x="356426" y="828983"/>
                  </a:cubicBezTo>
                  <a:cubicBezTo>
                    <a:pt x="359005" y="831475"/>
                    <a:pt x="369351" y="828983"/>
                    <a:pt x="369351" y="828983"/>
                  </a:cubicBezTo>
                  <a:cubicBezTo>
                    <a:pt x="369351" y="828983"/>
                    <a:pt x="366773" y="826459"/>
                    <a:pt x="371930" y="828983"/>
                  </a:cubicBezTo>
                  <a:cubicBezTo>
                    <a:pt x="374509" y="831475"/>
                    <a:pt x="377087" y="833968"/>
                    <a:pt x="377087" y="833968"/>
                  </a:cubicBezTo>
                  <a:cubicBezTo>
                    <a:pt x="377087" y="833968"/>
                    <a:pt x="379666" y="838985"/>
                    <a:pt x="379666" y="841509"/>
                  </a:cubicBezTo>
                  <a:cubicBezTo>
                    <a:pt x="379666" y="844002"/>
                    <a:pt x="382277" y="849018"/>
                    <a:pt x="382277" y="849018"/>
                  </a:cubicBezTo>
                  <a:cubicBezTo>
                    <a:pt x="382277" y="849018"/>
                    <a:pt x="374509" y="851511"/>
                    <a:pt x="387434" y="851511"/>
                  </a:cubicBezTo>
                  <a:cubicBezTo>
                    <a:pt x="400359" y="851511"/>
                    <a:pt x="400359" y="851511"/>
                    <a:pt x="400359" y="851511"/>
                  </a:cubicBezTo>
                  <a:cubicBezTo>
                    <a:pt x="410673" y="851511"/>
                    <a:pt x="410673" y="851511"/>
                    <a:pt x="410673" y="851511"/>
                  </a:cubicBezTo>
                  <a:cubicBezTo>
                    <a:pt x="421020" y="854004"/>
                    <a:pt x="421020" y="854004"/>
                    <a:pt x="421020" y="854004"/>
                  </a:cubicBezTo>
                  <a:cubicBezTo>
                    <a:pt x="439102" y="861545"/>
                    <a:pt x="439102" y="861545"/>
                    <a:pt x="439102" y="861545"/>
                  </a:cubicBezTo>
                  <a:cubicBezTo>
                    <a:pt x="457185" y="871547"/>
                    <a:pt x="457185" y="871547"/>
                    <a:pt x="457185" y="871547"/>
                  </a:cubicBezTo>
                  <a:cubicBezTo>
                    <a:pt x="457185" y="871547"/>
                    <a:pt x="454574" y="879057"/>
                    <a:pt x="459763" y="879057"/>
                  </a:cubicBezTo>
                  <a:cubicBezTo>
                    <a:pt x="462342" y="879057"/>
                    <a:pt x="472656" y="879057"/>
                    <a:pt x="472656" y="879057"/>
                  </a:cubicBezTo>
                  <a:cubicBezTo>
                    <a:pt x="480424" y="899093"/>
                    <a:pt x="480424" y="899093"/>
                    <a:pt x="480424" y="899093"/>
                  </a:cubicBezTo>
                  <a:cubicBezTo>
                    <a:pt x="467499" y="899093"/>
                    <a:pt x="467499" y="899093"/>
                    <a:pt x="467499" y="899093"/>
                  </a:cubicBezTo>
                  <a:cubicBezTo>
                    <a:pt x="475267" y="919129"/>
                    <a:pt x="475267" y="919129"/>
                    <a:pt x="475267" y="919129"/>
                  </a:cubicBezTo>
                  <a:cubicBezTo>
                    <a:pt x="480424" y="929162"/>
                    <a:pt x="480424" y="929162"/>
                    <a:pt x="480424" y="929162"/>
                  </a:cubicBezTo>
                  <a:cubicBezTo>
                    <a:pt x="477846" y="941688"/>
                    <a:pt x="477846" y="941688"/>
                    <a:pt x="477846" y="941688"/>
                  </a:cubicBezTo>
                  <a:cubicBezTo>
                    <a:pt x="470078" y="949198"/>
                    <a:pt x="470078" y="949198"/>
                    <a:pt x="470078" y="949198"/>
                  </a:cubicBezTo>
                  <a:cubicBezTo>
                    <a:pt x="470078" y="949198"/>
                    <a:pt x="470078" y="954184"/>
                    <a:pt x="470078" y="954184"/>
                  </a:cubicBezTo>
                  <a:cubicBezTo>
                    <a:pt x="470078" y="956708"/>
                    <a:pt x="475267" y="956708"/>
                    <a:pt x="475267" y="956708"/>
                  </a:cubicBezTo>
                  <a:cubicBezTo>
                    <a:pt x="475267" y="956708"/>
                    <a:pt x="480424" y="961724"/>
                    <a:pt x="480424" y="964217"/>
                  </a:cubicBezTo>
                  <a:cubicBezTo>
                    <a:pt x="480424" y="966710"/>
                    <a:pt x="488160" y="969234"/>
                    <a:pt x="488160" y="971727"/>
                  </a:cubicBezTo>
                  <a:cubicBezTo>
                    <a:pt x="490739" y="974220"/>
                    <a:pt x="498507" y="981760"/>
                    <a:pt x="498507" y="981760"/>
                  </a:cubicBezTo>
                  <a:cubicBezTo>
                    <a:pt x="501085" y="986746"/>
                    <a:pt x="501085" y="986746"/>
                    <a:pt x="501085" y="986746"/>
                  </a:cubicBezTo>
                  <a:cubicBezTo>
                    <a:pt x="511400" y="991763"/>
                    <a:pt x="511400" y="991763"/>
                    <a:pt x="511400" y="991763"/>
                  </a:cubicBezTo>
                  <a:cubicBezTo>
                    <a:pt x="511400" y="991763"/>
                    <a:pt x="511400" y="991763"/>
                    <a:pt x="511400" y="994256"/>
                  </a:cubicBezTo>
                  <a:cubicBezTo>
                    <a:pt x="511400" y="999272"/>
                    <a:pt x="516589" y="1004289"/>
                    <a:pt x="516589" y="1004289"/>
                  </a:cubicBezTo>
                  <a:cubicBezTo>
                    <a:pt x="526904" y="1011799"/>
                    <a:pt x="526904" y="1011799"/>
                    <a:pt x="526904" y="1011799"/>
                  </a:cubicBezTo>
                  <a:lnTo>
                    <a:pt x="526904" y="1014291"/>
                  </a:lnTo>
                  <a:cubicBezTo>
                    <a:pt x="526904" y="1019308"/>
                    <a:pt x="526904" y="1026818"/>
                    <a:pt x="526904" y="1026818"/>
                  </a:cubicBezTo>
                  <a:cubicBezTo>
                    <a:pt x="537250" y="1026818"/>
                    <a:pt x="537250" y="1026818"/>
                    <a:pt x="537250" y="1026818"/>
                  </a:cubicBezTo>
                  <a:cubicBezTo>
                    <a:pt x="534671" y="1036851"/>
                    <a:pt x="534671" y="1036851"/>
                    <a:pt x="534671" y="1036851"/>
                  </a:cubicBezTo>
                  <a:cubicBezTo>
                    <a:pt x="534671" y="1036851"/>
                    <a:pt x="529482" y="1036851"/>
                    <a:pt x="534671" y="1044361"/>
                  </a:cubicBezTo>
                  <a:cubicBezTo>
                    <a:pt x="539829" y="1049378"/>
                    <a:pt x="539829" y="1054363"/>
                    <a:pt x="539829" y="1054363"/>
                  </a:cubicBezTo>
                  <a:cubicBezTo>
                    <a:pt x="557911" y="1066890"/>
                    <a:pt x="557911" y="1066890"/>
                    <a:pt x="557911" y="1066890"/>
                  </a:cubicBezTo>
                  <a:cubicBezTo>
                    <a:pt x="568226" y="1066890"/>
                    <a:pt x="568226" y="1066890"/>
                    <a:pt x="568226" y="1066890"/>
                  </a:cubicBezTo>
                  <a:cubicBezTo>
                    <a:pt x="578572" y="1064397"/>
                    <a:pt x="578572" y="1064397"/>
                    <a:pt x="578572" y="1064397"/>
                  </a:cubicBezTo>
                  <a:cubicBezTo>
                    <a:pt x="583729" y="1054363"/>
                    <a:pt x="583729" y="1054363"/>
                    <a:pt x="583729" y="1054363"/>
                  </a:cubicBezTo>
                  <a:cubicBezTo>
                    <a:pt x="583729" y="1054363"/>
                    <a:pt x="591497" y="1054363"/>
                    <a:pt x="599233" y="1056887"/>
                  </a:cubicBezTo>
                  <a:cubicBezTo>
                    <a:pt x="604390" y="1059380"/>
                    <a:pt x="614737" y="1056887"/>
                    <a:pt x="614737" y="1056887"/>
                  </a:cubicBezTo>
                  <a:cubicBezTo>
                    <a:pt x="614737" y="1056887"/>
                    <a:pt x="614737" y="1056887"/>
                    <a:pt x="614737" y="1061904"/>
                  </a:cubicBezTo>
                  <a:cubicBezTo>
                    <a:pt x="617315" y="1066890"/>
                    <a:pt x="622473" y="1064397"/>
                    <a:pt x="622473" y="1064397"/>
                  </a:cubicBezTo>
                  <a:cubicBezTo>
                    <a:pt x="622473" y="1064397"/>
                    <a:pt x="630240" y="1064397"/>
                    <a:pt x="630240" y="1066890"/>
                  </a:cubicBezTo>
                  <a:cubicBezTo>
                    <a:pt x="630240" y="1069414"/>
                    <a:pt x="635398" y="1071906"/>
                    <a:pt x="637976" y="1076923"/>
                  </a:cubicBezTo>
                  <a:cubicBezTo>
                    <a:pt x="640555" y="1081940"/>
                    <a:pt x="640555" y="1079416"/>
                    <a:pt x="643134" y="1081940"/>
                  </a:cubicBezTo>
                  <a:cubicBezTo>
                    <a:pt x="643134" y="1084433"/>
                    <a:pt x="632819" y="1086926"/>
                    <a:pt x="645712" y="1086926"/>
                  </a:cubicBezTo>
                  <a:cubicBezTo>
                    <a:pt x="656059" y="1089449"/>
                    <a:pt x="681877" y="1091942"/>
                    <a:pt x="681877" y="1091942"/>
                  </a:cubicBezTo>
                  <a:cubicBezTo>
                    <a:pt x="681877" y="1091942"/>
                    <a:pt x="697381" y="1086926"/>
                    <a:pt x="705148" y="1086926"/>
                  </a:cubicBezTo>
                  <a:cubicBezTo>
                    <a:pt x="712884" y="1086926"/>
                    <a:pt x="712884" y="1089449"/>
                    <a:pt x="712884" y="1089449"/>
                  </a:cubicBezTo>
                  <a:cubicBezTo>
                    <a:pt x="720620" y="1089449"/>
                    <a:pt x="720620" y="1089449"/>
                    <a:pt x="720620" y="1089449"/>
                  </a:cubicBezTo>
                  <a:cubicBezTo>
                    <a:pt x="720620" y="1089449"/>
                    <a:pt x="725809" y="1086926"/>
                    <a:pt x="725809" y="1084433"/>
                  </a:cubicBezTo>
                  <a:cubicBezTo>
                    <a:pt x="725809" y="1081940"/>
                    <a:pt x="728388" y="1074399"/>
                    <a:pt x="728388" y="1074399"/>
                  </a:cubicBezTo>
                  <a:cubicBezTo>
                    <a:pt x="728388" y="1074399"/>
                    <a:pt x="725809" y="1069414"/>
                    <a:pt x="730967" y="1069414"/>
                  </a:cubicBezTo>
                  <a:cubicBezTo>
                    <a:pt x="736124" y="1069414"/>
                    <a:pt x="738703" y="1066890"/>
                    <a:pt x="738703" y="1066890"/>
                  </a:cubicBezTo>
                  <a:cubicBezTo>
                    <a:pt x="746470" y="1061904"/>
                    <a:pt x="746470" y="1061904"/>
                    <a:pt x="746470" y="1061904"/>
                  </a:cubicBezTo>
                  <a:cubicBezTo>
                    <a:pt x="743892" y="1041868"/>
                    <a:pt x="743892" y="1041868"/>
                    <a:pt x="743892" y="1041868"/>
                  </a:cubicBezTo>
                  <a:cubicBezTo>
                    <a:pt x="743892" y="1041868"/>
                    <a:pt x="743892" y="1034327"/>
                    <a:pt x="741313" y="1031835"/>
                  </a:cubicBezTo>
                  <a:cubicBezTo>
                    <a:pt x="736124" y="1029342"/>
                    <a:pt x="728388" y="1021832"/>
                    <a:pt x="728388" y="1021832"/>
                  </a:cubicBezTo>
                  <a:cubicBezTo>
                    <a:pt x="725809" y="1014291"/>
                    <a:pt x="725809" y="1014291"/>
                    <a:pt x="725809" y="1014291"/>
                  </a:cubicBezTo>
                  <a:cubicBezTo>
                    <a:pt x="715463" y="1006782"/>
                    <a:pt x="715463" y="1006782"/>
                    <a:pt x="715463" y="1006782"/>
                  </a:cubicBezTo>
                  <a:cubicBezTo>
                    <a:pt x="715463" y="1006782"/>
                    <a:pt x="712884" y="1001796"/>
                    <a:pt x="710306" y="1001796"/>
                  </a:cubicBezTo>
                  <a:cubicBezTo>
                    <a:pt x="707727" y="1004289"/>
                    <a:pt x="710306" y="1004289"/>
                    <a:pt x="705148" y="1011799"/>
                  </a:cubicBezTo>
                  <a:cubicBezTo>
                    <a:pt x="699959" y="1016815"/>
                    <a:pt x="692223" y="1019308"/>
                    <a:pt x="692223" y="1019308"/>
                  </a:cubicBezTo>
                  <a:cubicBezTo>
                    <a:pt x="676720" y="1024325"/>
                    <a:pt x="676720" y="1024325"/>
                    <a:pt x="676720" y="1024325"/>
                  </a:cubicBezTo>
                  <a:cubicBezTo>
                    <a:pt x="676720" y="1024325"/>
                    <a:pt x="666405" y="1019308"/>
                    <a:pt x="663795" y="1014291"/>
                  </a:cubicBezTo>
                  <a:cubicBezTo>
                    <a:pt x="661216" y="1011799"/>
                    <a:pt x="643134" y="996779"/>
                    <a:pt x="643134" y="996779"/>
                  </a:cubicBezTo>
                  <a:cubicBezTo>
                    <a:pt x="643134" y="996779"/>
                    <a:pt x="632819" y="989270"/>
                    <a:pt x="630240" y="989270"/>
                  </a:cubicBezTo>
                  <a:cubicBezTo>
                    <a:pt x="625051" y="989270"/>
                    <a:pt x="619894" y="989270"/>
                    <a:pt x="619894" y="989270"/>
                  </a:cubicBezTo>
                  <a:cubicBezTo>
                    <a:pt x="612158" y="976744"/>
                    <a:pt x="612158" y="976744"/>
                    <a:pt x="612158" y="976744"/>
                  </a:cubicBezTo>
                  <a:cubicBezTo>
                    <a:pt x="609579" y="974220"/>
                    <a:pt x="609579" y="974220"/>
                    <a:pt x="609579" y="974220"/>
                  </a:cubicBezTo>
                  <a:cubicBezTo>
                    <a:pt x="609579" y="974220"/>
                    <a:pt x="601812" y="966710"/>
                    <a:pt x="606969" y="966710"/>
                  </a:cubicBezTo>
                  <a:cubicBezTo>
                    <a:pt x="614737" y="966710"/>
                    <a:pt x="617315" y="959200"/>
                    <a:pt x="617315" y="959200"/>
                  </a:cubicBezTo>
                  <a:cubicBezTo>
                    <a:pt x="617315" y="951691"/>
                    <a:pt x="617315" y="951691"/>
                    <a:pt x="617315" y="951691"/>
                  </a:cubicBezTo>
                  <a:cubicBezTo>
                    <a:pt x="617315" y="946674"/>
                    <a:pt x="617315" y="946674"/>
                    <a:pt x="617315" y="946674"/>
                  </a:cubicBezTo>
                  <a:cubicBezTo>
                    <a:pt x="614737" y="934148"/>
                    <a:pt x="614737" y="934148"/>
                    <a:pt x="614737" y="934148"/>
                  </a:cubicBezTo>
                  <a:cubicBezTo>
                    <a:pt x="614737" y="934148"/>
                    <a:pt x="612158" y="921653"/>
                    <a:pt x="614737" y="919129"/>
                  </a:cubicBezTo>
                  <a:cubicBezTo>
                    <a:pt x="619894" y="919129"/>
                    <a:pt x="635398" y="916636"/>
                    <a:pt x="635398" y="916636"/>
                  </a:cubicBezTo>
                  <a:cubicBezTo>
                    <a:pt x="635398" y="916636"/>
                    <a:pt x="643134" y="919129"/>
                    <a:pt x="650901" y="921653"/>
                  </a:cubicBezTo>
                  <a:cubicBezTo>
                    <a:pt x="656059" y="921653"/>
                    <a:pt x="661216" y="924145"/>
                    <a:pt x="661216" y="924145"/>
                  </a:cubicBezTo>
                  <a:cubicBezTo>
                    <a:pt x="661216" y="924145"/>
                    <a:pt x="676720" y="931655"/>
                    <a:pt x="679298" y="934148"/>
                  </a:cubicBezTo>
                  <a:cubicBezTo>
                    <a:pt x="679298" y="936672"/>
                    <a:pt x="684487" y="939165"/>
                    <a:pt x="689645" y="941688"/>
                  </a:cubicBezTo>
                  <a:cubicBezTo>
                    <a:pt x="697381" y="946674"/>
                    <a:pt x="712884" y="941688"/>
                    <a:pt x="712884" y="941688"/>
                  </a:cubicBezTo>
                  <a:cubicBezTo>
                    <a:pt x="712884" y="941688"/>
                    <a:pt x="720620" y="939165"/>
                    <a:pt x="725809" y="939165"/>
                  </a:cubicBezTo>
                  <a:cubicBezTo>
                    <a:pt x="728388" y="939165"/>
                    <a:pt x="751628" y="939165"/>
                    <a:pt x="751628" y="939165"/>
                  </a:cubicBezTo>
                  <a:cubicBezTo>
                    <a:pt x="751628" y="939165"/>
                    <a:pt x="761974" y="939165"/>
                    <a:pt x="764553" y="939165"/>
                  </a:cubicBezTo>
                  <a:cubicBezTo>
                    <a:pt x="767131" y="939165"/>
                    <a:pt x="777446" y="939165"/>
                    <a:pt x="777446" y="939165"/>
                  </a:cubicBezTo>
                  <a:cubicBezTo>
                    <a:pt x="798107" y="944181"/>
                    <a:pt x="798107" y="944181"/>
                    <a:pt x="798107" y="944181"/>
                  </a:cubicBezTo>
                  <a:cubicBezTo>
                    <a:pt x="813611" y="936672"/>
                    <a:pt x="813611" y="936672"/>
                    <a:pt x="813611" y="936672"/>
                  </a:cubicBezTo>
                  <a:cubicBezTo>
                    <a:pt x="813611" y="936672"/>
                    <a:pt x="813611" y="924145"/>
                    <a:pt x="818800" y="924145"/>
                  </a:cubicBezTo>
                  <a:cubicBezTo>
                    <a:pt x="821378" y="924145"/>
                    <a:pt x="826536" y="924145"/>
                    <a:pt x="831693" y="924145"/>
                  </a:cubicBezTo>
                  <a:cubicBezTo>
                    <a:pt x="836882" y="926638"/>
                    <a:pt x="852354" y="921653"/>
                    <a:pt x="852354" y="921653"/>
                  </a:cubicBezTo>
                  <a:cubicBezTo>
                    <a:pt x="836882" y="901617"/>
                    <a:pt x="836882" y="901617"/>
                    <a:pt x="836882" y="901617"/>
                  </a:cubicBezTo>
                  <a:cubicBezTo>
                    <a:pt x="836882" y="901617"/>
                    <a:pt x="836882" y="901617"/>
                    <a:pt x="831693" y="891583"/>
                  </a:cubicBezTo>
                  <a:cubicBezTo>
                    <a:pt x="829114" y="881581"/>
                    <a:pt x="821378" y="871547"/>
                    <a:pt x="821378" y="871547"/>
                  </a:cubicBezTo>
                  <a:cubicBezTo>
                    <a:pt x="821378" y="871547"/>
                    <a:pt x="811032" y="869054"/>
                    <a:pt x="803296" y="866530"/>
                  </a:cubicBezTo>
                  <a:cubicBezTo>
                    <a:pt x="795528" y="864038"/>
                    <a:pt x="800717" y="866530"/>
                    <a:pt x="795528" y="861545"/>
                  </a:cubicBezTo>
                  <a:cubicBezTo>
                    <a:pt x="790371" y="859021"/>
                    <a:pt x="767131" y="846494"/>
                    <a:pt x="767131" y="846494"/>
                  </a:cubicBezTo>
                  <a:cubicBezTo>
                    <a:pt x="767131" y="846494"/>
                    <a:pt x="756785" y="844002"/>
                    <a:pt x="754206" y="838985"/>
                  </a:cubicBezTo>
                  <a:cubicBezTo>
                    <a:pt x="751628" y="831475"/>
                    <a:pt x="754206" y="808947"/>
                    <a:pt x="754206" y="808947"/>
                  </a:cubicBezTo>
                  <a:cubicBezTo>
                    <a:pt x="756785" y="796420"/>
                    <a:pt x="756785" y="796420"/>
                    <a:pt x="756785" y="796420"/>
                  </a:cubicBezTo>
                  <a:cubicBezTo>
                    <a:pt x="769710" y="771368"/>
                    <a:pt x="769710" y="771368"/>
                    <a:pt x="769710" y="771368"/>
                  </a:cubicBezTo>
                  <a:cubicBezTo>
                    <a:pt x="774867" y="748839"/>
                    <a:pt x="774867" y="748839"/>
                    <a:pt x="774867" y="748839"/>
                  </a:cubicBezTo>
                  <a:cubicBezTo>
                    <a:pt x="800717" y="718769"/>
                    <a:pt x="800717" y="718769"/>
                    <a:pt x="800717" y="718769"/>
                  </a:cubicBezTo>
                  <a:cubicBezTo>
                    <a:pt x="808453" y="696241"/>
                    <a:pt x="808453" y="696241"/>
                    <a:pt x="808453" y="696241"/>
                  </a:cubicBezTo>
                  <a:cubicBezTo>
                    <a:pt x="813611" y="673681"/>
                    <a:pt x="813611" y="673681"/>
                    <a:pt x="813611" y="673681"/>
                  </a:cubicBezTo>
                  <a:cubicBezTo>
                    <a:pt x="813611" y="651152"/>
                    <a:pt x="813611" y="651152"/>
                    <a:pt x="813611" y="651152"/>
                  </a:cubicBezTo>
                  <a:cubicBezTo>
                    <a:pt x="813611" y="633609"/>
                    <a:pt x="813611" y="633609"/>
                    <a:pt x="813611" y="633609"/>
                  </a:cubicBezTo>
                  <a:cubicBezTo>
                    <a:pt x="847197" y="633609"/>
                    <a:pt x="847197" y="633609"/>
                    <a:pt x="847197" y="633609"/>
                  </a:cubicBezTo>
                  <a:cubicBezTo>
                    <a:pt x="847197" y="641150"/>
                    <a:pt x="847197" y="641150"/>
                    <a:pt x="847197" y="641150"/>
                  </a:cubicBezTo>
                  <a:cubicBezTo>
                    <a:pt x="847197" y="641150"/>
                    <a:pt x="852354" y="631116"/>
                    <a:pt x="854933" y="631116"/>
                  </a:cubicBezTo>
                  <a:cubicBezTo>
                    <a:pt x="857543" y="631116"/>
                    <a:pt x="878204" y="618590"/>
                    <a:pt x="878204" y="618590"/>
                  </a:cubicBezTo>
                  <a:cubicBezTo>
                    <a:pt x="885940" y="623607"/>
                    <a:pt x="885940" y="623607"/>
                    <a:pt x="885940" y="623607"/>
                  </a:cubicBezTo>
                  <a:cubicBezTo>
                    <a:pt x="906601" y="628623"/>
                    <a:pt x="906601" y="628623"/>
                    <a:pt x="906601" y="628623"/>
                  </a:cubicBezTo>
                  <a:cubicBezTo>
                    <a:pt x="906601" y="628623"/>
                    <a:pt x="914369" y="631116"/>
                    <a:pt x="911758" y="636133"/>
                  </a:cubicBezTo>
                  <a:cubicBezTo>
                    <a:pt x="909180" y="641150"/>
                    <a:pt x="909180" y="641150"/>
                    <a:pt x="911758" y="641150"/>
                  </a:cubicBezTo>
                  <a:cubicBezTo>
                    <a:pt x="914369" y="641150"/>
                    <a:pt x="924684" y="633609"/>
                    <a:pt x="924684" y="633609"/>
                  </a:cubicBezTo>
                  <a:cubicBezTo>
                    <a:pt x="942766" y="641150"/>
                    <a:pt x="942766" y="641150"/>
                    <a:pt x="942766" y="641150"/>
                  </a:cubicBezTo>
                  <a:cubicBezTo>
                    <a:pt x="927262" y="623607"/>
                    <a:pt x="927262" y="623607"/>
                    <a:pt x="927262" y="623607"/>
                  </a:cubicBezTo>
                  <a:cubicBezTo>
                    <a:pt x="927262" y="623607"/>
                    <a:pt x="924684" y="611080"/>
                    <a:pt x="924684" y="606063"/>
                  </a:cubicBezTo>
                  <a:cubicBezTo>
                    <a:pt x="924684" y="601078"/>
                    <a:pt x="922105" y="581042"/>
                    <a:pt x="922105" y="581042"/>
                  </a:cubicBezTo>
                  <a:cubicBezTo>
                    <a:pt x="919526" y="565992"/>
                    <a:pt x="919526" y="565992"/>
                    <a:pt x="919526" y="565992"/>
                  </a:cubicBezTo>
                  <a:cubicBezTo>
                    <a:pt x="914369" y="553465"/>
                    <a:pt x="914369" y="553465"/>
                    <a:pt x="914369" y="553465"/>
                  </a:cubicBezTo>
                  <a:cubicBezTo>
                    <a:pt x="906601" y="545956"/>
                    <a:pt x="906601" y="545956"/>
                    <a:pt x="906601" y="545956"/>
                  </a:cubicBezTo>
                  <a:cubicBezTo>
                    <a:pt x="904023" y="533429"/>
                    <a:pt x="904023" y="533429"/>
                    <a:pt x="904023" y="533429"/>
                  </a:cubicBezTo>
                  <a:cubicBezTo>
                    <a:pt x="898865" y="523427"/>
                    <a:pt x="898865" y="523427"/>
                    <a:pt x="898865" y="523427"/>
                  </a:cubicBezTo>
                  <a:cubicBezTo>
                    <a:pt x="880783" y="513393"/>
                    <a:pt x="880783" y="513393"/>
                    <a:pt x="880783" y="513393"/>
                  </a:cubicBezTo>
                  <a:cubicBezTo>
                    <a:pt x="867858" y="510901"/>
                    <a:pt x="867858" y="510901"/>
                    <a:pt x="867858" y="510901"/>
                  </a:cubicBezTo>
                  <a:cubicBezTo>
                    <a:pt x="857543" y="513393"/>
                    <a:pt x="857543" y="513393"/>
                    <a:pt x="857543" y="513393"/>
                  </a:cubicBezTo>
                  <a:cubicBezTo>
                    <a:pt x="847197" y="513393"/>
                    <a:pt x="847197" y="513393"/>
                    <a:pt x="847197" y="513393"/>
                  </a:cubicBezTo>
                  <a:cubicBezTo>
                    <a:pt x="839461" y="500898"/>
                    <a:pt x="839461" y="500898"/>
                    <a:pt x="839461" y="500898"/>
                  </a:cubicBezTo>
                  <a:cubicBezTo>
                    <a:pt x="839461" y="500898"/>
                    <a:pt x="836882" y="483355"/>
                    <a:pt x="836882" y="480862"/>
                  </a:cubicBezTo>
                  <a:cubicBezTo>
                    <a:pt x="836882" y="478338"/>
                    <a:pt x="831693" y="460826"/>
                    <a:pt x="831693" y="460826"/>
                  </a:cubicBezTo>
                  <a:cubicBezTo>
                    <a:pt x="829114" y="440790"/>
                    <a:pt x="829114" y="440790"/>
                    <a:pt x="829114" y="440790"/>
                  </a:cubicBezTo>
                  <a:cubicBezTo>
                    <a:pt x="821378" y="420754"/>
                    <a:pt x="821378" y="420754"/>
                    <a:pt x="821378" y="420754"/>
                  </a:cubicBezTo>
                  <a:cubicBezTo>
                    <a:pt x="821378" y="420754"/>
                    <a:pt x="816189" y="408228"/>
                    <a:pt x="813611" y="403211"/>
                  </a:cubicBezTo>
                  <a:cubicBezTo>
                    <a:pt x="811032" y="398195"/>
                    <a:pt x="805875" y="388192"/>
                    <a:pt x="805875" y="388192"/>
                  </a:cubicBezTo>
                  <a:cubicBezTo>
                    <a:pt x="800717" y="370649"/>
                    <a:pt x="800717" y="370649"/>
                    <a:pt x="800717" y="370649"/>
                  </a:cubicBezTo>
                  <a:cubicBezTo>
                    <a:pt x="780056" y="365632"/>
                    <a:pt x="780056" y="365632"/>
                    <a:pt x="780056" y="365632"/>
                  </a:cubicBezTo>
                  <a:cubicBezTo>
                    <a:pt x="746470" y="355630"/>
                    <a:pt x="746470" y="355630"/>
                    <a:pt x="746470" y="355630"/>
                  </a:cubicBezTo>
                  <a:cubicBezTo>
                    <a:pt x="728388" y="348120"/>
                    <a:pt x="728388" y="348120"/>
                    <a:pt x="728388" y="348120"/>
                  </a:cubicBezTo>
                  <a:cubicBezTo>
                    <a:pt x="730967" y="340611"/>
                    <a:pt x="730967" y="340611"/>
                    <a:pt x="730967" y="340611"/>
                  </a:cubicBezTo>
                  <a:cubicBezTo>
                    <a:pt x="741313" y="338087"/>
                    <a:pt x="741313" y="338087"/>
                    <a:pt x="741313" y="338087"/>
                  </a:cubicBezTo>
                  <a:cubicBezTo>
                    <a:pt x="741313" y="338087"/>
                    <a:pt x="746470" y="338087"/>
                    <a:pt x="751628" y="338087"/>
                  </a:cubicBezTo>
                  <a:cubicBezTo>
                    <a:pt x="759364" y="338087"/>
                    <a:pt x="764553" y="338087"/>
                    <a:pt x="769710" y="338087"/>
                  </a:cubicBezTo>
                  <a:cubicBezTo>
                    <a:pt x="774867" y="338087"/>
                    <a:pt x="782635" y="338087"/>
                    <a:pt x="782635" y="338087"/>
                  </a:cubicBezTo>
                  <a:cubicBezTo>
                    <a:pt x="792950" y="325560"/>
                    <a:pt x="792950" y="325560"/>
                    <a:pt x="792950" y="325560"/>
                  </a:cubicBezTo>
                  <a:cubicBezTo>
                    <a:pt x="831693" y="305525"/>
                    <a:pt x="831693" y="305525"/>
                    <a:pt x="831693" y="305525"/>
                  </a:cubicBezTo>
                  <a:cubicBezTo>
                    <a:pt x="849775" y="303032"/>
                    <a:pt x="849775" y="303032"/>
                    <a:pt x="849775" y="303032"/>
                  </a:cubicBezTo>
                  <a:cubicBezTo>
                    <a:pt x="867858" y="303032"/>
                    <a:pt x="867858" y="303032"/>
                    <a:pt x="867858" y="303032"/>
                  </a:cubicBezTo>
                  <a:cubicBezTo>
                    <a:pt x="867858" y="303032"/>
                    <a:pt x="867858" y="313034"/>
                    <a:pt x="873015" y="315558"/>
                  </a:cubicBezTo>
                  <a:cubicBezTo>
                    <a:pt x="878204" y="318051"/>
                    <a:pt x="880783" y="318051"/>
                    <a:pt x="883361" y="320575"/>
                  </a:cubicBezTo>
                  <a:cubicBezTo>
                    <a:pt x="888519" y="320575"/>
                    <a:pt x="904023" y="323068"/>
                    <a:pt x="904023" y="323068"/>
                  </a:cubicBezTo>
                  <a:cubicBezTo>
                    <a:pt x="914369" y="328084"/>
                    <a:pt x="914369" y="328084"/>
                    <a:pt x="914369" y="328084"/>
                  </a:cubicBezTo>
                  <a:cubicBezTo>
                    <a:pt x="924684" y="343104"/>
                    <a:pt x="924684" y="343104"/>
                    <a:pt x="924684" y="343104"/>
                  </a:cubicBezTo>
                  <a:cubicBezTo>
                    <a:pt x="942766" y="353106"/>
                    <a:pt x="942766" y="353106"/>
                    <a:pt x="942766" y="353106"/>
                  </a:cubicBezTo>
                  <a:cubicBezTo>
                    <a:pt x="942766" y="353106"/>
                    <a:pt x="945345" y="360647"/>
                    <a:pt x="942766" y="363139"/>
                  </a:cubicBezTo>
                  <a:cubicBezTo>
                    <a:pt x="940187" y="365632"/>
                    <a:pt x="942766" y="373142"/>
                    <a:pt x="932451" y="378159"/>
                  </a:cubicBezTo>
                  <a:cubicBezTo>
                    <a:pt x="922105" y="383175"/>
                    <a:pt x="909180" y="393178"/>
                    <a:pt x="906601" y="393178"/>
                  </a:cubicBezTo>
                  <a:cubicBezTo>
                    <a:pt x="904023" y="395702"/>
                    <a:pt x="896287" y="405704"/>
                    <a:pt x="896287" y="405704"/>
                  </a:cubicBezTo>
                  <a:cubicBezTo>
                    <a:pt x="891097" y="415738"/>
                    <a:pt x="891097" y="415738"/>
                    <a:pt x="891097" y="415738"/>
                  </a:cubicBezTo>
                  <a:cubicBezTo>
                    <a:pt x="893708" y="423247"/>
                    <a:pt x="893708" y="423247"/>
                    <a:pt x="893708" y="423247"/>
                  </a:cubicBezTo>
                  <a:cubicBezTo>
                    <a:pt x="893708" y="423247"/>
                    <a:pt x="893708" y="425740"/>
                    <a:pt x="893708" y="428264"/>
                  </a:cubicBezTo>
                  <a:cubicBezTo>
                    <a:pt x="891097" y="433250"/>
                    <a:pt x="888519" y="440790"/>
                    <a:pt x="888519" y="440790"/>
                  </a:cubicBezTo>
                  <a:cubicBezTo>
                    <a:pt x="891097" y="453286"/>
                    <a:pt x="891097" y="453286"/>
                    <a:pt x="891097" y="453286"/>
                  </a:cubicBezTo>
                  <a:cubicBezTo>
                    <a:pt x="891097" y="453286"/>
                    <a:pt x="893708" y="458302"/>
                    <a:pt x="896287" y="463319"/>
                  </a:cubicBezTo>
                  <a:cubicBezTo>
                    <a:pt x="896287" y="465812"/>
                    <a:pt x="919526" y="470829"/>
                    <a:pt x="919526" y="470829"/>
                  </a:cubicBezTo>
                  <a:cubicBezTo>
                    <a:pt x="942766" y="473321"/>
                    <a:pt x="942766" y="473321"/>
                    <a:pt x="942766" y="473321"/>
                  </a:cubicBezTo>
                  <a:cubicBezTo>
                    <a:pt x="960848" y="490865"/>
                    <a:pt x="960848" y="490865"/>
                    <a:pt x="960848" y="490865"/>
                  </a:cubicBezTo>
                  <a:cubicBezTo>
                    <a:pt x="976352" y="498374"/>
                    <a:pt x="976352" y="498374"/>
                    <a:pt x="976352" y="498374"/>
                  </a:cubicBezTo>
                  <a:cubicBezTo>
                    <a:pt x="994434" y="495881"/>
                    <a:pt x="994434" y="495881"/>
                    <a:pt x="994434" y="495881"/>
                  </a:cubicBezTo>
                  <a:cubicBezTo>
                    <a:pt x="1012517" y="483355"/>
                    <a:pt x="1012517" y="483355"/>
                    <a:pt x="1012517" y="483355"/>
                  </a:cubicBezTo>
                  <a:cubicBezTo>
                    <a:pt x="1025410" y="475845"/>
                    <a:pt x="1025410" y="475845"/>
                    <a:pt x="1025410" y="475845"/>
                  </a:cubicBezTo>
                  <a:cubicBezTo>
                    <a:pt x="1025410" y="475845"/>
                    <a:pt x="1033178" y="465812"/>
                    <a:pt x="1035756" y="463319"/>
                  </a:cubicBezTo>
                  <a:cubicBezTo>
                    <a:pt x="1038335" y="460826"/>
                    <a:pt x="1046103" y="453286"/>
                    <a:pt x="1046103" y="453286"/>
                  </a:cubicBezTo>
                  <a:cubicBezTo>
                    <a:pt x="1046103" y="453286"/>
                    <a:pt x="1051260" y="448300"/>
                    <a:pt x="1051260" y="445776"/>
                  </a:cubicBezTo>
                  <a:cubicBezTo>
                    <a:pt x="1051260" y="443283"/>
                    <a:pt x="1048681" y="423247"/>
                    <a:pt x="1048681" y="423247"/>
                  </a:cubicBezTo>
                  <a:cubicBezTo>
                    <a:pt x="1043492" y="408228"/>
                    <a:pt x="1043492" y="408228"/>
                    <a:pt x="1043492" y="408228"/>
                  </a:cubicBezTo>
                  <a:cubicBezTo>
                    <a:pt x="1035756" y="390685"/>
                    <a:pt x="1035756" y="390685"/>
                    <a:pt x="1035756" y="390685"/>
                  </a:cubicBezTo>
                  <a:cubicBezTo>
                    <a:pt x="1035756" y="390685"/>
                    <a:pt x="1030599" y="383175"/>
                    <a:pt x="1030599" y="378159"/>
                  </a:cubicBezTo>
                  <a:cubicBezTo>
                    <a:pt x="1030599" y="375666"/>
                    <a:pt x="1028020" y="365632"/>
                    <a:pt x="1028020" y="365632"/>
                  </a:cubicBezTo>
                  <a:cubicBezTo>
                    <a:pt x="1017674" y="355630"/>
                    <a:pt x="1017674" y="355630"/>
                    <a:pt x="1017674" y="355630"/>
                  </a:cubicBezTo>
                  <a:cubicBezTo>
                    <a:pt x="1022831" y="345596"/>
                    <a:pt x="1022831" y="345596"/>
                    <a:pt x="1022831" y="345596"/>
                  </a:cubicBezTo>
                  <a:cubicBezTo>
                    <a:pt x="1028020" y="338087"/>
                    <a:pt x="1028020" y="338087"/>
                    <a:pt x="1028020" y="338087"/>
                  </a:cubicBezTo>
                  <a:cubicBezTo>
                    <a:pt x="1040914" y="323068"/>
                    <a:pt x="1040914" y="323068"/>
                    <a:pt x="1040914" y="323068"/>
                  </a:cubicBezTo>
                  <a:cubicBezTo>
                    <a:pt x="1046103" y="313034"/>
                    <a:pt x="1046103" y="313034"/>
                    <a:pt x="1046103" y="313034"/>
                  </a:cubicBezTo>
                  <a:cubicBezTo>
                    <a:pt x="1035756" y="300539"/>
                    <a:pt x="1035756" y="300539"/>
                    <a:pt x="1035756" y="300539"/>
                  </a:cubicBezTo>
                  <a:cubicBezTo>
                    <a:pt x="1028020" y="298015"/>
                    <a:pt x="1028020" y="298015"/>
                    <a:pt x="1028020" y="298015"/>
                  </a:cubicBezTo>
                  <a:cubicBezTo>
                    <a:pt x="1043492" y="290505"/>
                    <a:pt x="1043492" y="290505"/>
                    <a:pt x="1043492" y="290505"/>
                  </a:cubicBezTo>
                  <a:cubicBezTo>
                    <a:pt x="1053839" y="285489"/>
                    <a:pt x="1053839" y="285489"/>
                    <a:pt x="1053839" y="285489"/>
                  </a:cubicBezTo>
                  <a:cubicBezTo>
                    <a:pt x="1066764" y="255450"/>
                    <a:pt x="1066764" y="255450"/>
                    <a:pt x="1066764" y="255450"/>
                  </a:cubicBezTo>
                  <a:cubicBezTo>
                    <a:pt x="1074500" y="237907"/>
                    <a:pt x="1074500" y="237907"/>
                    <a:pt x="1074500" y="237907"/>
                  </a:cubicBezTo>
                  <a:cubicBezTo>
                    <a:pt x="1084846" y="210362"/>
                    <a:pt x="1084846" y="210362"/>
                    <a:pt x="1084846" y="210362"/>
                  </a:cubicBezTo>
                  <a:cubicBezTo>
                    <a:pt x="1084846" y="210362"/>
                    <a:pt x="1090003" y="190326"/>
                    <a:pt x="1090003" y="187833"/>
                  </a:cubicBezTo>
                  <a:cubicBezTo>
                    <a:pt x="1090003" y="185309"/>
                    <a:pt x="1097739" y="180323"/>
                    <a:pt x="1097739" y="180323"/>
                  </a:cubicBezTo>
                  <a:cubicBezTo>
                    <a:pt x="1108086" y="167797"/>
                    <a:pt x="1108086" y="167797"/>
                    <a:pt x="1108086" y="167797"/>
                  </a:cubicBezTo>
                  <a:cubicBezTo>
                    <a:pt x="1115822" y="152747"/>
                    <a:pt x="1115822" y="152747"/>
                    <a:pt x="1115822" y="152747"/>
                  </a:cubicBezTo>
                  <a:cubicBezTo>
                    <a:pt x="1120979" y="142744"/>
                    <a:pt x="1120979" y="142744"/>
                    <a:pt x="1120979" y="142744"/>
                  </a:cubicBezTo>
                  <a:cubicBezTo>
                    <a:pt x="1133904" y="122708"/>
                    <a:pt x="1133904" y="122708"/>
                    <a:pt x="1133904" y="122708"/>
                  </a:cubicBezTo>
                  <a:cubicBezTo>
                    <a:pt x="1144250" y="127725"/>
                    <a:pt x="1144250" y="127725"/>
                    <a:pt x="1144250" y="127725"/>
                  </a:cubicBezTo>
                  <a:cubicBezTo>
                    <a:pt x="1144250" y="127725"/>
                    <a:pt x="1149408" y="132711"/>
                    <a:pt x="1149408" y="137728"/>
                  </a:cubicBezTo>
                  <a:cubicBezTo>
                    <a:pt x="1149408" y="142744"/>
                    <a:pt x="1146829" y="145237"/>
                    <a:pt x="1149408" y="145237"/>
                  </a:cubicBezTo>
                  <a:cubicBezTo>
                    <a:pt x="1154565" y="145237"/>
                    <a:pt x="1151986" y="145237"/>
                    <a:pt x="1154565" y="142744"/>
                  </a:cubicBezTo>
                  <a:cubicBezTo>
                    <a:pt x="1159754" y="137728"/>
                    <a:pt x="1162333" y="127725"/>
                    <a:pt x="1162333" y="125201"/>
                  </a:cubicBezTo>
                  <a:cubicBezTo>
                    <a:pt x="1162333" y="122708"/>
                    <a:pt x="1167490" y="122708"/>
                    <a:pt x="1162333" y="120216"/>
                  </a:cubicBezTo>
                  <a:cubicBezTo>
                    <a:pt x="1154565" y="117692"/>
                    <a:pt x="1144250" y="112675"/>
                    <a:pt x="1144250" y="112675"/>
                  </a:cubicBezTo>
                  <a:cubicBezTo>
                    <a:pt x="1144250" y="112675"/>
                    <a:pt x="1133904" y="110182"/>
                    <a:pt x="1133904" y="107689"/>
                  </a:cubicBezTo>
                  <a:cubicBezTo>
                    <a:pt x="1136483" y="105165"/>
                    <a:pt x="1144250" y="82637"/>
                    <a:pt x="1144250" y="82637"/>
                  </a:cubicBezTo>
                  <a:cubicBezTo>
                    <a:pt x="1154565" y="57584"/>
                    <a:pt x="1154565" y="57584"/>
                    <a:pt x="1154565" y="57584"/>
                  </a:cubicBezTo>
                  <a:cubicBezTo>
                    <a:pt x="1154565" y="42565"/>
                    <a:pt x="1154565" y="42565"/>
                    <a:pt x="1154565" y="42565"/>
                  </a:cubicBezTo>
                  <a:cubicBezTo>
                    <a:pt x="1162333" y="30038"/>
                    <a:pt x="1162333" y="30038"/>
                    <a:pt x="1162333" y="30038"/>
                  </a:cubicBezTo>
                  <a:cubicBezTo>
                    <a:pt x="1170069" y="20036"/>
                    <a:pt x="1175226" y="4986"/>
                    <a:pt x="1188151" y="0"/>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grpSp>
      <p:sp>
        <p:nvSpPr>
          <p:cNvPr id="105" name="Google Shape;345;p55">
            <a:extLst>
              <a:ext uri="{FF2B5EF4-FFF2-40B4-BE49-F238E27FC236}">
                <a16:creationId xmlns:a16="http://schemas.microsoft.com/office/drawing/2014/main" id="{C6520CEA-D410-E4BB-8E1F-CBFE8E2A4730}"/>
              </a:ext>
            </a:extLst>
          </p:cNvPr>
          <p:cNvSpPr/>
          <p:nvPr/>
        </p:nvSpPr>
        <p:spPr>
          <a:xfrm rot="8100000">
            <a:off x="6842279" y="3704919"/>
            <a:ext cx="301046" cy="30104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6" name="Content Placeholder 2" descr="Logo, company name&#10;&#10;Description automatically generated">
            <a:extLst>
              <a:ext uri="{FF2B5EF4-FFF2-40B4-BE49-F238E27FC236}">
                <a16:creationId xmlns:a16="http://schemas.microsoft.com/office/drawing/2014/main" id="{0701E72E-B878-469F-AB76-8F0B13BC6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837" y="3747820"/>
            <a:ext cx="215243" cy="215243"/>
          </a:xfrm>
          <a:prstGeom prst="rect">
            <a:avLst/>
          </a:prstGeom>
        </p:spPr>
      </p:pic>
      <p:pic>
        <p:nvPicPr>
          <p:cNvPr id="2050" name="Picture 2" descr="Microchip Logo">
            <a:extLst>
              <a:ext uri="{FF2B5EF4-FFF2-40B4-BE49-F238E27FC236}">
                <a16:creationId xmlns:a16="http://schemas.microsoft.com/office/drawing/2014/main" id="{769FCB47-F943-4BC8-5698-BABC52C85C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9" t="23724" r="-59" b="19555"/>
          <a:stretch/>
        </p:blipFill>
        <p:spPr bwMode="auto">
          <a:xfrm>
            <a:off x="2173347" y="5060159"/>
            <a:ext cx="2337124" cy="890174"/>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pic>
        <p:nvPicPr>
          <p:cNvPr id="2060" name="Picture 12" descr="Content | Televes">
            <a:extLst>
              <a:ext uri="{FF2B5EF4-FFF2-40B4-BE49-F238E27FC236}">
                <a16:creationId xmlns:a16="http://schemas.microsoft.com/office/drawing/2014/main" id="{5686F3CA-1ED2-ADFA-4E31-ABE1FF5BCF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2421" y="1664846"/>
            <a:ext cx="1907304" cy="10726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62" name="Picture 14" descr="KLEEMANN AND INNOVATION | KLEEMANN">
            <a:extLst>
              <a:ext uri="{FF2B5EF4-FFF2-40B4-BE49-F238E27FC236}">
                <a16:creationId xmlns:a16="http://schemas.microsoft.com/office/drawing/2014/main" id="{8D5C6A04-9C9C-BC4E-9E2B-7FE9B2ED06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6" t="29696" r="-306" b="29598"/>
          <a:stretch/>
        </p:blipFill>
        <p:spPr bwMode="auto">
          <a:xfrm>
            <a:off x="2162421" y="3394317"/>
            <a:ext cx="2337124" cy="95135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6" name="Content Placeholder 2" descr="Logo, company name&#10;&#10;Description automatically generated">
            <a:extLst>
              <a:ext uri="{FF2B5EF4-FFF2-40B4-BE49-F238E27FC236}">
                <a16:creationId xmlns:a16="http://schemas.microsoft.com/office/drawing/2014/main" id="{35299C64-3C50-C6C9-6E96-C01F15C71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65" y="5123977"/>
            <a:ext cx="816757" cy="816757"/>
          </a:xfrm>
          <a:prstGeom prst="rect">
            <a:avLst/>
          </a:prstGeom>
        </p:spPr>
      </p:pic>
      <p:pic>
        <p:nvPicPr>
          <p:cNvPr id="117" name="Google Shape;355;p55" descr="Chart, pie chart&#10;&#10;Description automatically generated">
            <a:extLst>
              <a:ext uri="{FF2B5EF4-FFF2-40B4-BE49-F238E27FC236}">
                <a16:creationId xmlns:a16="http://schemas.microsoft.com/office/drawing/2014/main" id="{51C54F2E-706A-4C54-662F-6191042C4F28}"/>
              </a:ext>
            </a:extLst>
          </p:cNvPr>
          <p:cNvPicPr preferRelativeResize="0">
            <a:picLocks noGrp="1"/>
          </p:cNvPicPr>
          <p:nvPr>
            <p:ph idx="1"/>
          </p:nvPr>
        </p:nvPicPr>
        <p:blipFill rotWithShape="1">
          <a:blip r:embed="rId4">
            <a:alphaModFix/>
          </a:blip>
          <a:srcRect/>
          <a:stretch/>
        </p:blipFill>
        <p:spPr>
          <a:xfrm>
            <a:off x="705002" y="1721969"/>
            <a:ext cx="815293" cy="816757"/>
          </a:xfrm>
          <a:prstGeom prst="rect">
            <a:avLst/>
          </a:prstGeom>
          <a:noFill/>
          <a:ln>
            <a:noFill/>
          </a:ln>
        </p:spPr>
      </p:pic>
      <p:pic>
        <p:nvPicPr>
          <p:cNvPr id="118" name="Google Shape;352;p55" descr="Logo, company name&#10;&#10;Description automatically generated">
            <a:extLst>
              <a:ext uri="{FF2B5EF4-FFF2-40B4-BE49-F238E27FC236}">
                <a16:creationId xmlns:a16="http://schemas.microsoft.com/office/drawing/2014/main" id="{5573AF0A-F59B-F236-5940-92972EB0AB16}"/>
              </a:ext>
            </a:extLst>
          </p:cNvPr>
          <p:cNvPicPr preferRelativeResize="0"/>
          <p:nvPr/>
        </p:nvPicPr>
        <p:blipFill rotWithShape="1">
          <a:blip r:embed="rId3">
            <a:alphaModFix/>
          </a:blip>
          <a:srcRect/>
          <a:stretch/>
        </p:blipFill>
        <p:spPr>
          <a:xfrm>
            <a:off x="697717" y="3471414"/>
            <a:ext cx="815293" cy="816757"/>
          </a:xfrm>
          <a:prstGeom prst="rect">
            <a:avLst/>
          </a:prstGeom>
          <a:noFill/>
          <a:ln>
            <a:noFill/>
          </a:ln>
        </p:spPr>
      </p:pic>
    </p:spTree>
    <p:extLst>
      <p:ext uri="{BB962C8B-B14F-4D97-AF65-F5344CB8AC3E}">
        <p14:creationId xmlns:p14="http://schemas.microsoft.com/office/powerpoint/2010/main" val="71396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FB6FF638-C2D9-8AB3-53C1-881AB438E59A}"/>
              </a:ext>
            </a:extLst>
          </p:cNvPr>
          <p:cNvSpPr/>
          <p:nvPr/>
        </p:nvSpPr>
        <p:spPr>
          <a:xfrm>
            <a:off x="8541447" y="5468756"/>
            <a:ext cx="3284876" cy="1231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IE" dirty="0"/>
              <a:t>OPTIMAI Pilot Activities</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5</a:t>
            </a:fld>
            <a:endParaRPr lang="en-IE" dirty="0"/>
          </a:p>
        </p:txBody>
      </p:sp>
      <p:grpSp>
        <p:nvGrpSpPr>
          <p:cNvPr id="5" name="Google Shape;291;p55">
            <a:extLst>
              <a:ext uri="{FF2B5EF4-FFF2-40B4-BE49-F238E27FC236}">
                <a16:creationId xmlns:a16="http://schemas.microsoft.com/office/drawing/2014/main" id="{F37DE353-0C60-08D6-C1DF-3F2B504746D7}"/>
              </a:ext>
            </a:extLst>
          </p:cNvPr>
          <p:cNvGrpSpPr/>
          <p:nvPr/>
        </p:nvGrpSpPr>
        <p:grpSpPr>
          <a:xfrm>
            <a:off x="5401020" y="453346"/>
            <a:ext cx="6280853" cy="6156834"/>
            <a:chOff x="2427718" y="995679"/>
            <a:chExt cx="5257596" cy="5153782"/>
          </a:xfrm>
        </p:grpSpPr>
        <p:sp>
          <p:nvSpPr>
            <p:cNvPr id="6" name="Google Shape;292;p55">
              <a:extLst>
                <a:ext uri="{FF2B5EF4-FFF2-40B4-BE49-F238E27FC236}">
                  <a16:creationId xmlns:a16="http://schemas.microsoft.com/office/drawing/2014/main" id="{A4C31178-AB68-AA6A-2C67-72635A48B3CC}"/>
                </a:ext>
              </a:extLst>
            </p:cNvPr>
            <p:cNvSpPr/>
            <p:nvPr/>
          </p:nvSpPr>
          <p:spPr>
            <a:xfrm>
              <a:off x="5519503" y="3495323"/>
              <a:ext cx="268958" cy="135180"/>
            </a:xfrm>
            <a:custGeom>
              <a:avLst/>
              <a:gdLst/>
              <a:ahLst/>
              <a:cxnLst/>
              <a:rect l="l" t="t" r="r" b="b"/>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7" name="Google Shape;293;p55">
              <a:extLst>
                <a:ext uri="{FF2B5EF4-FFF2-40B4-BE49-F238E27FC236}">
                  <a16:creationId xmlns:a16="http://schemas.microsoft.com/office/drawing/2014/main" id="{B5A44596-FA1C-2C50-6F0A-79B7F2BD5BF6}"/>
                </a:ext>
              </a:extLst>
            </p:cNvPr>
            <p:cNvSpPr/>
            <p:nvPr/>
          </p:nvSpPr>
          <p:spPr>
            <a:xfrm>
              <a:off x="5793443" y="5103013"/>
              <a:ext cx="194247" cy="195530"/>
            </a:xfrm>
            <a:custGeom>
              <a:avLst/>
              <a:gdLst/>
              <a:ahLst/>
              <a:cxnLst/>
              <a:rect l="l" t="t" r="r" b="b"/>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8" name="Google Shape;294;p55">
              <a:extLst>
                <a:ext uri="{FF2B5EF4-FFF2-40B4-BE49-F238E27FC236}">
                  <a16:creationId xmlns:a16="http://schemas.microsoft.com/office/drawing/2014/main" id="{35509CE1-FC4C-D709-1918-E0C4C6C2612E}"/>
                </a:ext>
              </a:extLst>
            </p:cNvPr>
            <p:cNvSpPr/>
            <p:nvPr/>
          </p:nvSpPr>
          <p:spPr>
            <a:xfrm>
              <a:off x="5734920" y="5203193"/>
              <a:ext cx="219151" cy="400715"/>
            </a:xfrm>
            <a:custGeom>
              <a:avLst/>
              <a:gdLst/>
              <a:ahLst/>
              <a:cxnLst/>
              <a:rect l="l" t="t" r="r" b="b"/>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9" name="Google Shape;295;p55">
              <a:extLst>
                <a:ext uri="{FF2B5EF4-FFF2-40B4-BE49-F238E27FC236}">
                  <a16:creationId xmlns:a16="http://schemas.microsoft.com/office/drawing/2014/main" id="{90AC47E2-CE05-5D97-E120-378E00175340}"/>
                </a:ext>
              </a:extLst>
            </p:cNvPr>
            <p:cNvSpPr/>
            <p:nvPr/>
          </p:nvSpPr>
          <p:spPr>
            <a:xfrm>
              <a:off x="5734920" y="5203193"/>
              <a:ext cx="219151" cy="400715"/>
            </a:xfrm>
            <a:custGeom>
              <a:avLst/>
              <a:gdLst/>
              <a:ahLst/>
              <a:cxnLst/>
              <a:rect l="l" t="t" r="r" b="b"/>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0" name="Google Shape;296;p55">
              <a:extLst>
                <a:ext uri="{FF2B5EF4-FFF2-40B4-BE49-F238E27FC236}">
                  <a16:creationId xmlns:a16="http://schemas.microsoft.com/office/drawing/2014/main" id="{5888F3B4-C24C-9479-7AC4-D00486ED426A}"/>
                </a:ext>
              </a:extLst>
            </p:cNvPr>
            <p:cNvSpPr/>
            <p:nvPr/>
          </p:nvSpPr>
          <p:spPr>
            <a:xfrm>
              <a:off x="5634060" y="5093359"/>
              <a:ext cx="200474" cy="222083"/>
            </a:xfrm>
            <a:custGeom>
              <a:avLst/>
              <a:gdLst/>
              <a:ahLst/>
              <a:cxnLst/>
              <a:rect l="l" t="t" r="r" b="b"/>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1" name="Google Shape;297;p55">
              <a:extLst>
                <a:ext uri="{FF2B5EF4-FFF2-40B4-BE49-F238E27FC236}">
                  <a16:creationId xmlns:a16="http://schemas.microsoft.com/office/drawing/2014/main" id="{79F0F282-62A9-48CE-036D-6631555D327E}"/>
                </a:ext>
              </a:extLst>
            </p:cNvPr>
            <p:cNvSpPr/>
            <p:nvPr/>
          </p:nvSpPr>
          <p:spPr>
            <a:xfrm>
              <a:off x="5868154" y="5198364"/>
              <a:ext cx="273939" cy="232946"/>
            </a:xfrm>
            <a:custGeom>
              <a:avLst/>
              <a:gdLst/>
              <a:ahLst/>
              <a:cxnLst/>
              <a:rect l="l" t="t" r="r" b="b"/>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2" name="Google Shape;298;p55">
              <a:extLst>
                <a:ext uri="{FF2B5EF4-FFF2-40B4-BE49-F238E27FC236}">
                  <a16:creationId xmlns:a16="http://schemas.microsoft.com/office/drawing/2014/main" id="{973D9539-2F8C-B9F3-41D8-ABC7E8E4F5E4}"/>
                </a:ext>
              </a:extLst>
            </p:cNvPr>
            <p:cNvSpPr/>
            <p:nvPr/>
          </p:nvSpPr>
          <p:spPr>
            <a:xfrm>
              <a:off x="5382533" y="4264168"/>
              <a:ext cx="504298" cy="272777"/>
            </a:xfrm>
            <a:custGeom>
              <a:avLst/>
              <a:gdLst/>
              <a:ahLst/>
              <a:cxnLst/>
              <a:rect l="l" t="t" r="r" b="b"/>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3" name="Google Shape;299;p55">
              <a:extLst>
                <a:ext uri="{FF2B5EF4-FFF2-40B4-BE49-F238E27FC236}">
                  <a16:creationId xmlns:a16="http://schemas.microsoft.com/office/drawing/2014/main" id="{D2469107-624D-5E8D-41DF-E6BCC2275113}"/>
                </a:ext>
              </a:extLst>
            </p:cNvPr>
            <p:cNvSpPr/>
            <p:nvPr/>
          </p:nvSpPr>
          <p:spPr>
            <a:xfrm>
              <a:off x="5078709" y="4672124"/>
              <a:ext cx="301333" cy="220877"/>
            </a:xfrm>
            <a:custGeom>
              <a:avLst/>
              <a:gdLst/>
              <a:ahLst/>
              <a:cxnLst/>
              <a:rect l="l" t="t" r="r" b="b"/>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4" name="Google Shape;300;p55">
              <a:extLst>
                <a:ext uri="{FF2B5EF4-FFF2-40B4-BE49-F238E27FC236}">
                  <a16:creationId xmlns:a16="http://schemas.microsoft.com/office/drawing/2014/main" id="{CE32C20A-F1F9-80C5-B888-67A5812B747D}"/>
                </a:ext>
              </a:extLst>
            </p:cNvPr>
            <p:cNvSpPr/>
            <p:nvPr/>
          </p:nvSpPr>
          <p:spPr>
            <a:xfrm>
              <a:off x="5098632" y="4719195"/>
              <a:ext cx="586481" cy="528655"/>
            </a:xfrm>
            <a:custGeom>
              <a:avLst/>
              <a:gdLst/>
              <a:ahLst/>
              <a:cxnLst/>
              <a:rect l="l" t="t" r="r" b="b"/>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15" name="Google Shape;301;p55">
              <a:extLst>
                <a:ext uri="{FF2B5EF4-FFF2-40B4-BE49-F238E27FC236}">
                  <a16:creationId xmlns:a16="http://schemas.microsoft.com/office/drawing/2014/main" id="{30888FA2-73E0-C5D8-1C1E-5AFA9D5DFEC3}"/>
                </a:ext>
              </a:extLst>
            </p:cNvPr>
            <p:cNvSpPr/>
            <p:nvPr/>
          </p:nvSpPr>
          <p:spPr>
            <a:xfrm>
              <a:off x="7338713" y="5806680"/>
              <a:ext cx="245300" cy="137596"/>
            </a:xfrm>
            <a:custGeom>
              <a:avLst/>
              <a:gdLst/>
              <a:ahLst/>
              <a:cxnLst/>
              <a:rect l="l" t="t" r="r" b="b"/>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6" name="Google Shape;302;p55">
              <a:extLst>
                <a:ext uri="{FF2B5EF4-FFF2-40B4-BE49-F238E27FC236}">
                  <a16:creationId xmlns:a16="http://schemas.microsoft.com/office/drawing/2014/main" id="{580729F8-C876-1924-5327-3620698DEE49}"/>
                </a:ext>
              </a:extLst>
            </p:cNvPr>
            <p:cNvSpPr/>
            <p:nvPr/>
          </p:nvSpPr>
          <p:spPr>
            <a:xfrm>
              <a:off x="5615383" y="4730058"/>
              <a:ext cx="480640" cy="496066"/>
            </a:xfrm>
            <a:custGeom>
              <a:avLst/>
              <a:gdLst/>
              <a:ahLst/>
              <a:cxnLst/>
              <a:rect l="l" t="t" r="r" b="b"/>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7" name="Google Shape;303;p55">
              <a:extLst>
                <a:ext uri="{FF2B5EF4-FFF2-40B4-BE49-F238E27FC236}">
                  <a16:creationId xmlns:a16="http://schemas.microsoft.com/office/drawing/2014/main" id="{81FB8D7E-0AAA-C547-C267-CFB7E2A7C4B9}"/>
                </a:ext>
              </a:extLst>
            </p:cNvPr>
            <p:cNvSpPr/>
            <p:nvPr/>
          </p:nvSpPr>
          <p:spPr>
            <a:xfrm>
              <a:off x="4355260" y="4579188"/>
              <a:ext cx="447020" cy="272777"/>
            </a:xfrm>
            <a:custGeom>
              <a:avLst/>
              <a:gdLst/>
              <a:ahLst/>
              <a:cxnLst/>
              <a:rect l="l" t="t" r="r" b="b"/>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8" name="Google Shape;304;p55">
              <a:extLst>
                <a:ext uri="{FF2B5EF4-FFF2-40B4-BE49-F238E27FC236}">
                  <a16:creationId xmlns:a16="http://schemas.microsoft.com/office/drawing/2014/main" id="{91777807-ACD3-B43C-2709-A21BF24370F1}"/>
                </a:ext>
              </a:extLst>
            </p:cNvPr>
            <p:cNvSpPr/>
            <p:nvPr/>
          </p:nvSpPr>
          <p:spPr>
            <a:xfrm>
              <a:off x="5569312" y="3071675"/>
              <a:ext cx="560332" cy="335538"/>
            </a:xfrm>
            <a:custGeom>
              <a:avLst/>
              <a:gdLst/>
              <a:ahLst/>
              <a:cxnLst/>
              <a:rect l="l" t="t" r="r" b="b"/>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19" name="Google Shape;305;p55">
              <a:extLst>
                <a:ext uri="{FF2B5EF4-FFF2-40B4-BE49-F238E27FC236}">
                  <a16:creationId xmlns:a16="http://schemas.microsoft.com/office/drawing/2014/main" id="{FA471E66-2740-0BAB-10A0-8E59AF1AAE41}"/>
                </a:ext>
              </a:extLst>
            </p:cNvPr>
            <p:cNvSpPr/>
            <p:nvPr/>
          </p:nvSpPr>
          <p:spPr>
            <a:xfrm>
              <a:off x="5321519" y="4884553"/>
              <a:ext cx="407173" cy="348815"/>
            </a:xfrm>
            <a:custGeom>
              <a:avLst/>
              <a:gdLst/>
              <a:ahLst/>
              <a:cxnLst/>
              <a:rect l="l" t="t" r="r" b="b"/>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0" name="Google Shape;306;p55">
              <a:extLst>
                <a:ext uri="{FF2B5EF4-FFF2-40B4-BE49-F238E27FC236}">
                  <a16:creationId xmlns:a16="http://schemas.microsoft.com/office/drawing/2014/main" id="{D14268B6-B190-D687-1815-3353DD23A4D7}"/>
                </a:ext>
              </a:extLst>
            </p:cNvPr>
            <p:cNvSpPr/>
            <p:nvPr/>
          </p:nvSpPr>
          <p:spPr>
            <a:xfrm>
              <a:off x="4576901" y="3239445"/>
              <a:ext cx="364837" cy="418819"/>
            </a:xfrm>
            <a:custGeom>
              <a:avLst/>
              <a:gdLst/>
              <a:ahLst/>
              <a:cxnLst/>
              <a:rect l="l" t="t" r="r" b="b"/>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1" name="Google Shape;307;p55">
              <a:extLst>
                <a:ext uri="{FF2B5EF4-FFF2-40B4-BE49-F238E27FC236}">
                  <a16:creationId xmlns:a16="http://schemas.microsoft.com/office/drawing/2014/main" id="{CB50AB88-A1A6-E883-4281-204AECEEA487}"/>
                </a:ext>
              </a:extLst>
            </p:cNvPr>
            <p:cNvSpPr/>
            <p:nvPr/>
          </p:nvSpPr>
          <p:spPr>
            <a:xfrm>
              <a:off x="4169727" y="3777755"/>
              <a:ext cx="351140" cy="398302"/>
            </a:xfrm>
            <a:custGeom>
              <a:avLst/>
              <a:gdLst/>
              <a:ahLst/>
              <a:cxnLst/>
              <a:rect l="l" t="t" r="r" b="b"/>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2" name="Google Shape;308;p55">
              <a:extLst>
                <a:ext uri="{FF2B5EF4-FFF2-40B4-BE49-F238E27FC236}">
                  <a16:creationId xmlns:a16="http://schemas.microsoft.com/office/drawing/2014/main" id="{A03B85C9-2231-C93C-468F-7A447B8903AC}"/>
                </a:ext>
              </a:extLst>
            </p:cNvPr>
            <p:cNvSpPr/>
            <p:nvPr/>
          </p:nvSpPr>
          <p:spPr>
            <a:xfrm>
              <a:off x="5338953" y="4383656"/>
              <a:ext cx="620100" cy="426063"/>
            </a:xfrm>
            <a:custGeom>
              <a:avLst/>
              <a:gdLst/>
              <a:ahLst/>
              <a:cxnLst/>
              <a:rect l="l" t="t" r="r" b="b"/>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3" name="Google Shape;309;p55">
              <a:extLst>
                <a:ext uri="{FF2B5EF4-FFF2-40B4-BE49-F238E27FC236}">
                  <a16:creationId xmlns:a16="http://schemas.microsoft.com/office/drawing/2014/main" id="{89B89BCA-B98B-718A-ECE0-A69625C971FC}"/>
                </a:ext>
              </a:extLst>
            </p:cNvPr>
            <p:cNvSpPr/>
            <p:nvPr/>
          </p:nvSpPr>
          <p:spPr>
            <a:xfrm>
              <a:off x="5838271" y="3269619"/>
              <a:ext cx="743373" cy="675906"/>
            </a:xfrm>
            <a:custGeom>
              <a:avLst/>
              <a:gdLst/>
              <a:ahLst/>
              <a:cxnLst/>
              <a:rect l="l" t="t" r="r" b="b"/>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4" name="Google Shape;310;p55">
              <a:extLst>
                <a:ext uri="{FF2B5EF4-FFF2-40B4-BE49-F238E27FC236}">
                  <a16:creationId xmlns:a16="http://schemas.microsoft.com/office/drawing/2014/main" id="{A772AE19-6CA4-3236-F8F5-ED43E49154FA}"/>
                </a:ext>
              </a:extLst>
            </p:cNvPr>
            <p:cNvSpPr/>
            <p:nvPr/>
          </p:nvSpPr>
          <p:spPr>
            <a:xfrm>
              <a:off x="6274084" y="4276236"/>
              <a:ext cx="400948" cy="381403"/>
            </a:xfrm>
            <a:custGeom>
              <a:avLst/>
              <a:gdLst/>
              <a:ahLst/>
              <a:cxnLst/>
              <a:rect l="l" t="t" r="r" b="b"/>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5" name="Google Shape;311;p55">
              <a:extLst>
                <a:ext uri="{FF2B5EF4-FFF2-40B4-BE49-F238E27FC236}">
                  <a16:creationId xmlns:a16="http://schemas.microsoft.com/office/drawing/2014/main" id="{185A796B-BB2D-0891-840E-B1E964FB462C}"/>
                </a:ext>
              </a:extLst>
            </p:cNvPr>
            <p:cNvSpPr/>
            <p:nvPr/>
          </p:nvSpPr>
          <p:spPr>
            <a:xfrm>
              <a:off x="4088791" y="4066223"/>
              <a:ext cx="333708" cy="272777"/>
            </a:xfrm>
            <a:custGeom>
              <a:avLst/>
              <a:gdLst/>
              <a:ahLst/>
              <a:cxnLst/>
              <a:rect l="l" t="t" r="r" b="b"/>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6" name="Google Shape;312;p55">
              <a:extLst>
                <a:ext uri="{FF2B5EF4-FFF2-40B4-BE49-F238E27FC236}">
                  <a16:creationId xmlns:a16="http://schemas.microsoft.com/office/drawing/2014/main" id="{76D6CD4B-FAE3-749F-109A-F696F276699B}"/>
                </a:ext>
              </a:extLst>
            </p:cNvPr>
            <p:cNvSpPr/>
            <p:nvPr/>
          </p:nvSpPr>
          <p:spPr>
            <a:xfrm>
              <a:off x="4928043" y="4126571"/>
              <a:ext cx="620100" cy="333123"/>
            </a:xfrm>
            <a:custGeom>
              <a:avLst/>
              <a:gdLst/>
              <a:ahLst/>
              <a:cxnLst/>
              <a:rect l="l" t="t" r="r" b="b"/>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7" name="Google Shape;313;p55">
              <a:extLst>
                <a:ext uri="{FF2B5EF4-FFF2-40B4-BE49-F238E27FC236}">
                  <a16:creationId xmlns:a16="http://schemas.microsoft.com/office/drawing/2014/main" id="{3A3FD157-6D95-2330-A644-26802D9541B9}"/>
                </a:ext>
              </a:extLst>
            </p:cNvPr>
            <p:cNvSpPr/>
            <p:nvPr/>
          </p:nvSpPr>
          <p:spPr>
            <a:xfrm>
              <a:off x="5586743" y="3290138"/>
              <a:ext cx="468187" cy="350022"/>
            </a:xfrm>
            <a:custGeom>
              <a:avLst/>
              <a:gdLst/>
              <a:ahLst/>
              <a:cxnLst/>
              <a:rect l="l" t="t" r="r" b="b"/>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8" name="Google Shape;314;p55">
              <a:extLst>
                <a:ext uri="{FF2B5EF4-FFF2-40B4-BE49-F238E27FC236}">
                  <a16:creationId xmlns:a16="http://schemas.microsoft.com/office/drawing/2014/main" id="{97B73031-5D66-22D6-8219-56E9B03B6B47}"/>
                </a:ext>
              </a:extLst>
            </p:cNvPr>
            <p:cNvSpPr/>
            <p:nvPr/>
          </p:nvSpPr>
          <p:spPr>
            <a:xfrm>
              <a:off x="5584254" y="2841143"/>
              <a:ext cx="454490" cy="300537"/>
            </a:xfrm>
            <a:custGeom>
              <a:avLst/>
              <a:gdLst/>
              <a:ahLst/>
              <a:cxnLst/>
              <a:rect l="l" t="t" r="r" b="b"/>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29" name="Google Shape;315;p55">
              <a:extLst>
                <a:ext uri="{FF2B5EF4-FFF2-40B4-BE49-F238E27FC236}">
                  <a16:creationId xmlns:a16="http://schemas.microsoft.com/office/drawing/2014/main" id="{060978D2-A746-1866-200E-99AC347DD707}"/>
                </a:ext>
              </a:extLst>
            </p:cNvPr>
            <p:cNvSpPr/>
            <p:nvPr/>
          </p:nvSpPr>
          <p:spPr>
            <a:xfrm>
              <a:off x="6011349" y="4860412"/>
              <a:ext cx="630062" cy="459856"/>
            </a:xfrm>
            <a:custGeom>
              <a:avLst/>
              <a:gdLst/>
              <a:ahLst/>
              <a:cxnLst/>
              <a:rect l="l" t="t" r="r" b="b"/>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0" name="Google Shape;316;p55">
              <a:extLst>
                <a:ext uri="{FF2B5EF4-FFF2-40B4-BE49-F238E27FC236}">
                  <a16:creationId xmlns:a16="http://schemas.microsoft.com/office/drawing/2014/main" id="{0EBECE84-B9C3-9213-8585-5A2EB7DB7320}"/>
                </a:ext>
              </a:extLst>
            </p:cNvPr>
            <p:cNvSpPr/>
            <p:nvPr/>
          </p:nvSpPr>
          <p:spPr>
            <a:xfrm>
              <a:off x="4696438" y="4394521"/>
              <a:ext cx="719715" cy="354850"/>
            </a:xfrm>
            <a:custGeom>
              <a:avLst/>
              <a:gdLst/>
              <a:ahLst/>
              <a:cxnLst/>
              <a:rect l="l" t="t" r="r" b="b"/>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1" name="Google Shape;317;p55">
              <a:extLst>
                <a:ext uri="{FF2B5EF4-FFF2-40B4-BE49-F238E27FC236}">
                  <a16:creationId xmlns:a16="http://schemas.microsoft.com/office/drawing/2014/main" id="{3FE48525-4C4C-62BD-2716-6F0C5231F60F}"/>
                </a:ext>
              </a:extLst>
            </p:cNvPr>
            <p:cNvSpPr/>
            <p:nvPr/>
          </p:nvSpPr>
          <p:spPr>
            <a:xfrm>
              <a:off x="3366585" y="4108467"/>
              <a:ext cx="1342304" cy="1348191"/>
            </a:xfrm>
            <a:custGeom>
              <a:avLst/>
              <a:gdLst/>
              <a:ahLst/>
              <a:cxnLst/>
              <a:rect l="l" t="t" r="r" b="b"/>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2" name="Google Shape;318;p55">
              <a:extLst>
                <a:ext uri="{FF2B5EF4-FFF2-40B4-BE49-F238E27FC236}">
                  <a16:creationId xmlns:a16="http://schemas.microsoft.com/office/drawing/2014/main" id="{8C429A84-D8B1-7819-FC27-AAC422BA550C}"/>
                </a:ext>
              </a:extLst>
            </p:cNvPr>
            <p:cNvSpPr/>
            <p:nvPr/>
          </p:nvSpPr>
          <p:spPr>
            <a:xfrm>
              <a:off x="2427718" y="2229207"/>
              <a:ext cx="615119" cy="496066"/>
            </a:xfrm>
            <a:custGeom>
              <a:avLst/>
              <a:gdLst/>
              <a:ahLst/>
              <a:cxnLst/>
              <a:rect l="l" t="t" r="r" b="b"/>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3" name="Google Shape;319;p55">
              <a:extLst>
                <a:ext uri="{FF2B5EF4-FFF2-40B4-BE49-F238E27FC236}">
                  <a16:creationId xmlns:a16="http://schemas.microsoft.com/office/drawing/2014/main" id="{068B7BE6-1A68-277F-1A61-7CC6A1AB5373}"/>
                </a:ext>
              </a:extLst>
            </p:cNvPr>
            <p:cNvSpPr/>
            <p:nvPr/>
          </p:nvSpPr>
          <p:spPr>
            <a:xfrm>
              <a:off x="5081201" y="3584639"/>
              <a:ext cx="908981" cy="739874"/>
            </a:xfrm>
            <a:custGeom>
              <a:avLst/>
              <a:gdLst/>
              <a:ahLst/>
              <a:cxnLst/>
              <a:rect l="l" t="t" r="r" b="b"/>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4" name="Google Shape;320;p55">
              <a:extLst>
                <a:ext uri="{FF2B5EF4-FFF2-40B4-BE49-F238E27FC236}">
                  <a16:creationId xmlns:a16="http://schemas.microsoft.com/office/drawing/2014/main" id="{C4247B86-62F1-C688-7BE1-1A5263AA4278}"/>
                </a:ext>
              </a:extLst>
            </p:cNvPr>
            <p:cNvSpPr/>
            <p:nvPr/>
          </p:nvSpPr>
          <p:spPr>
            <a:xfrm>
              <a:off x="2996767" y="3404801"/>
              <a:ext cx="428341" cy="470719"/>
            </a:xfrm>
            <a:custGeom>
              <a:avLst/>
              <a:gdLst/>
              <a:ahLst/>
              <a:cxnLst/>
              <a:rect l="l" t="t" r="r" b="b"/>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5" name="Google Shape;321;p55">
              <a:extLst>
                <a:ext uri="{FF2B5EF4-FFF2-40B4-BE49-F238E27FC236}">
                  <a16:creationId xmlns:a16="http://schemas.microsoft.com/office/drawing/2014/main" id="{94BDC981-DC84-645B-D73B-04860A21C123}"/>
                </a:ext>
              </a:extLst>
            </p:cNvPr>
            <p:cNvSpPr/>
            <p:nvPr/>
          </p:nvSpPr>
          <p:spPr>
            <a:xfrm>
              <a:off x="2583367" y="5123532"/>
              <a:ext cx="459472" cy="695218"/>
            </a:xfrm>
            <a:custGeom>
              <a:avLst/>
              <a:gdLst/>
              <a:ahLst/>
              <a:cxnLst/>
              <a:rect l="l" t="t" r="r" b="b"/>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6" name="Google Shape;322;p55">
              <a:extLst>
                <a:ext uri="{FF2B5EF4-FFF2-40B4-BE49-F238E27FC236}">
                  <a16:creationId xmlns:a16="http://schemas.microsoft.com/office/drawing/2014/main" id="{3711DE0B-B6A0-C338-C278-C182B0068AD7}"/>
                </a:ext>
              </a:extLst>
            </p:cNvPr>
            <p:cNvSpPr/>
            <p:nvPr/>
          </p:nvSpPr>
          <p:spPr>
            <a:xfrm>
              <a:off x="4381408" y="3620850"/>
              <a:ext cx="805631" cy="1034377"/>
            </a:xfrm>
            <a:custGeom>
              <a:avLst/>
              <a:gdLst/>
              <a:ahLst/>
              <a:cxnLst/>
              <a:rect l="l" t="t" r="r" b="b"/>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7" name="Google Shape;323;p55">
              <a:extLst>
                <a:ext uri="{FF2B5EF4-FFF2-40B4-BE49-F238E27FC236}">
                  <a16:creationId xmlns:a16="http://schemas.microsoft.com/office/drawing/2014/main" id="{B98CA31B-92D4-31DE-3B9A-79917BA6D43C}"/>
                </a:ext>
              </a:extLst>
            </p:cNvPr>
            <p:cNvSpPr/>
            <p:nvPr/>
          </p:nvSpPr>
          <p:spPr>
            <a:xfrm>
              <a:off x="4417519" y="4672124"/>
              <a:ext cx="1270084" cy="1404918"/>
            </a:xfrm>
            <a:custGeom>
              <a:avLst/>
              <a:gdLst/>
              <a:ahLst/>
              <a:cxnLst/>
              <a:rect l="l" t="t" r="r" b="b"/>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8" name="Google Shape;324;p55">
              <a:extLst>
                <a:ext uri="{FF2B5EF4-FFF2-40B4-BE49-F238E27FC236}">
                  <a16:creationId xmlns:a16="http://schemas.microsoft.com/office/drawing/2014/main" id="{B31CCA5D-2AA2-90AA-37DB-60DE4AF4DC7D}"/>
                </a:ext>
              </a:extLst>
            </p:cNvPr>
            <p:cNvSpPr/>
            <p:nvPr/>
          </p:nvSpPr>
          <p:spPr>
            <a:xfrm>
              <a:off x="5739901" y="4329344"/>
              <a:ext cx="952563" cy="666249"/>
            </a:xfrm>
            <a:custGeom>
              <a:avLst/>
              <a:gdLst/>
              <a:ahLst/>
              <a:cxnLst/>
              <a:rect l="l" t="t" r="r" b="b"/>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39" name="Google Shape;325;p55">
              <a:extLst>
                <a:ext uri="{FF2B5EF4-FFF2-40B4-BE49-F238E27FC236}">
                  <a16:creationId xmlns:a16="http://schemas.microsoft.com/office/drawing/2014/main" id="{92471686-8001-5726-5388-3A7DAEC7BCEF}"/>
                </a:ext>
              </a:extLst>
            </p:cNvPr>
            <p:cNvSpPr/>
            <p:nvPr/>
          </p:nvSpPr>
          <p:spPr>
            <a:xfrm>
              <a:off x="5865665" y="3614815"/>
              <a:ext cx="1586360" cy="1069379"/>
            </a:xfrm>
            <a:custGeom>
              <a:avLst/>
              <a:gdLst/>
              <a:ahLst/>
              <a:cxnLst/>
              <a:rect l="l" t="t" r="r" b="b"/>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bg1">
                <a:lumMod val="85000"/>
              </a:schemeClr>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40" name="Google Shape;326;p55">
              <a:extLst>
                <a:ext uri="{FF2B5EF4-FFF2-40B4-BE49-F238E27FC236}">
                  <a16:creationId xmlns:a16="http://schemas.microsoft.com/office/drawing/2014/main" id="{95238B23-72A4-F992-5DD0-7BF31F19FB6E}"/>
                </a:ext>
              </a:extLst>
            </p:cNvPr>
            <p:cNvSpPr/>
            <p:nvPr/>
          </p:nvSpPr>
          <p:spPr>
            <a:xfrm>
              <a:off x="4804769" y="1643825"/>
              <a:ext cx="728430" cy="1919090"/>
            </a:xfrm>
            <a:custGeom>
              <a:avLst/>
              <a:gdLst/>
              <a:ahLst/>
              <a:cxnLst/>
              <a:rect l="l" t="t" r="r" b="b"/>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41" name="Google Shape;327;p55">
              <a:extLst>
                <a:ext uri="{FF2B5EF4-FFF2-40B4-BE49-F238E27FC236}">
                  <a16:creationId xmlns:a16="http://schemas.microsoft.com/office/drawing/2014/main" id="{FDEB3482-E129-AD26-D48F-A0E7F371FB0C}"/>
                </a:ext>
              </a:extLst>
            </p:cNvPr>
            <p:cNvSpPr/>
            <p:nvPr/>
          </p:nvSpPr>
          <p:spPr>
            <a:xfrm>
              <a:off x="4360241" y="1301043"/>
              <a:ext cx="1389621" cy="1903400"/>
            </a:xfrm>
            <a:custGeom>
              <a:avLst/>
              <a:gdLst/>
              <a:ahLst/>
              <a:cxnLst/>
              <a:rect l="l" t="t" r="r" b="b"/>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42" name="Google Shape;328;p55">
              <a:extLst>
                <a:ext uri="{FF2B5EF4-FFF2-40B4-BE49-F238E27FC236}">
                  <a16:creationId xmlns:a16="http://schemas.microsoft.com/office/drawing/2014/main" id="{D42E7837-79B2-CCC2-2207-3F85F5A38F82}"/>
                </a:ext>
              </a:extLst>
            </p:cNvPr>
            <p:cNvSpPr/>
            <p:nvPr/>
          </p:nvSpPr>
          <p:spPr>
            <a:xfrm>
              <a:off x="3280667" y="2780794"/>
              <a:ext cx="752088" cy="1378366"/>
            </a:xfrm>
            <a:custGeom>
              <a:avLst/>
              <a:gdLst/>
              <a:ahLst/>
              <a:cxnLst/>
              <a:rect l="l" t="t" r="r" b="b"/>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43" name="Google Shape;329;p55">
              <a:extLst>
                <a:ext uri="{FF2B5EF4-FFF2-40B4-BE49-F238E27FC236}">
                  <a16:creationId xmlns:a16="http://schemas.microsoft.com/office/drawing/2014/main" id="{CAE6A6C7-E7B7-38A0-0D28-4D0ACD9598E8}"/>
                </a:ext>
              </a:extLst>
            </p:cNvPr>
            <p:cNvSpPr/>
            <p:nvPr/>
          </p:nvSpPr>
          <p:spPr>
            <a:xfrm>
              <a:off x="2766408" y="4914727"/>
              <a:ext cx="1379661" cy="1099553"/>
            </a:xfrm>
            <a:custGeom>
              <a:avLst/>
              <a:gdLst/>
              <a:ahLst/>
              <a:cxnLst/>
              <a:rect l="l" t="t" r="r" b="b"/>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44" name="Google Shape;330;p55">
              <a:extLst>
                <a:ext uri="{FF2B5EF4-FFF2-40B4-BE49-F238E27FC236}">
                  <a16:creationId xmlns:a16="http://schemas.microsoft.com/office/drawing/2014/main" id="{00866023-AE2C-8FB5-980F-F87634ECFF86}"/>
                </a:ext>
              </a:extLst>
            </p:cNvPr>
            <p:cNvSpPr/>
            <p:nvPr/>
          </p:nvSpPr>
          <p:spPr>
            <a:xfrm>
              <a:off x="5824573" y="5198364"/>
              <a:ext cx="1053423" cy="951097"/>
            </a:xfrm>
            <a:custGeom>
              <a:avLst/>
              <a:gdLst/>
              <a:ahLst/>
              <a:cxnLst/>
              <a:rect l="l" t="t" r="r" b="b"/>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7F7F7F"/>
                </a:solidFill>
                <a:latin typeface="Calibri"/>
                <a:ea typeface="Calibri"/>
                <a:cs typeface="Calibri"/>
                <a:sym typeface="Calibri"/>
              </a:endParaRPr>
            </a:p>
          </p:txBody>
        </p:sp>
        <p:sp>
          <p:nvSpPr>
            <p:cNvPr id="45" name="Google Shape;331;p55">
              <a:extLst>
                <a:ext uri="{FF2B5EF4-FFF2-40B4-BE49-F238E27FC236}">
                  <a16:creationId xmlns:a16="http://schemas.microsoft.com/office/drawing/2014/main" id="{D41A8DCD-6F64-C639-8183-C1F078E69979}"/>
                </a:ext>
              </a:extLst>
            </p:cNvPr>
            <p:cNvSpPr/>
            <p:nvPr/>
          </p:nvSpPr>
          <p:spPr>
            <a:xfrm>
              <a:off x="5256771" y="1445879"/>
              <a:ext cx="818083" cy="1448370"/>
            </a:xfrm>
            <a:custGeom>
              <a:avLst/>
              <a:gdLst/>
              <a:ahLst/>
              <a:cxnLst/>
              <a:rect l="l" t="t" r="r" b="b"/>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grpSp>
          <p:nvGrpSpPr>
            <p:cNvPr id="46" name="Google Shape;350;p55">
              <a:extLst>
                <a:ext uri="{FF2B5EF4-FFF2-40B4-BE49-F238E27FC236}">
                  <a16:creationId xmlns:a16="http://schemas.microsoft.com/office/drawing/2014/main" id="{583CF91B-8CED-60B9-D5AB-4AAA75828590}"/>
                </a:ext>
              </a:extLst>
            </p:cNvPr>
            <p:cNvGrpSpPr/>
            <p:nvPr/>
          </p:nvGrpSpPr>
          <p:grpSpPr>
            <a:xfrm>
              <a:off x="5905080" y="5186810"/>
              <a:ext cx="252000" cy="252000"/>
              <a:chOff x="2046876" y="4491203"/>
              <a:chExt cx="718696" cy="718696"/>
            </a:xfrm>
          </p:grpSpPr>
          <p:sp>
            <p:nvSpPr>
              <p:cNvPr id="53" name="Google Shape;351;p55">
                <a:extLst>
                  <a:ext uri="{FF2B5EF4-FFF2-40B4-BE49-F238E27FC236}">
                    <a16:creationId xmlns:a16="http://schemas.microsoft.com/office/drawing/2014/main" id="{EF43779D-A327-15F3-2E7E-8B5C09A98951}"/>
                  </a:ext>
                </a:extLst>
              </p:cNvPr>
              <p:cNvSpPr/>
              <p:nvPr/>
            </p:nvSpPr>
            <p:spPr>
              <a:xfrm rot="8100000">
                <a:off x="2046876" y="4491203"/>
                <a:ext cx="718696" cy="71869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4" name="Google Shape;352;p55" descr="Logo, company name&#10;&#10;Description automatically generated">
                <a:extLst>
                  <a:ext uri="{FF2B5EF4-FFF2-40B4-BE49-F238E27FC236}">
                    <a16:creationId xmlns:a16="http://schemas.microsoft.com/office/drawing/2014/main" id="{329B4192-5544-FF8E-3BEC-837B49B9407E}"/>
                  </a:ext>
                </a:extLst>
              </p:cNvPr>
              <p:cNvPicPr preferRelativeResize="0"/>
              <p:nvPr/>
            </p:nvPicPr>
            <p:blipFill rotWithShape="1">
              <a:blip r:embed="rId3">
                <a:alphaModFix/>
              </a:blip>
              <a:srcRect/>
              <a:stretch/>
            </p:blipFill>
            <p:spPr>
              <a:xfrm>
                <a:off x="2157133" y="4598409"/>
                <a:ext cx="503999" cy="503999"/>
              </a:xfrm>
              <a:prstGeom prst="rect">
                <a:avLst/>
              </a:prstGeom>
              <a:noFill/>
              <a:ln>
                <a:noFill/>
              </a:ln>
            </p:spPr>
          </p:pic>
        </p:grpSp>
        <p:grpSp>
          <p:nvGrpSpPr>
            <p:cNvPr id="47" name="Google Shape;353;p55">
              <a:extLst>
                <a:ext uri="{FF2B5EF4-FFF2-40B4-BE49-F238E27FC236}">
                  <a16:creationId xmlns:a16="http://schemas.microsoft.com/office/drawing/2014/main" id="{F607F4D1-5076-5D78-1504-4C455B6017FF}"/>
                </a:ext>
              </a:extLst>
            </p:cNvPr>
            <p:cNvGrpSpPr/>
            <p:nvPr/>
          </p:nvGrpSpPr>
          <p:grpSpPr>
            <a:xfrm>
              <a:off x="3154775" y="5082662"/>
              <a:ext cx="356382" cy="356382"/>
              <a:chOff x="2904516" y="3025272"/>
              <a:chExt cx="1016390" cy="1016390"/>
            </a:xfrm>
          </p:grpSpPr>
          <p:sp>
            <p:nvSpPr>
              <p:cNvPr id="51" name="Google Shape;354;p55">
                <a:extLst>
                  <a:ext uri="{FF2B5EF4-FFF2-40B4-BE49-F238E27FC236}">
                    <a16:creationId xmlns:a16="http://schemas.microsoft.com/office/drawing/2014/main" id="{CC220A9A-785F-7326-9733-A5F50E57B2B9}"/>
                  </a:ext>
                </a:extLst>
              </p:cNvPr>
              <p:cNvSpPr/>
              <p:nvPr/>
            </p:nvSpPr>
            <p:spPr>
              <a:xfrm rot="8100000">
                <a:off x="3053363" y="3174119"/>
                <a:ext cx="718696" cy="71869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355;p55" descr="Chart, pie chart&#10;&#10;Description automatically generated">
                <a:extLst>
                  <a:ext uri="{FF2B5EF4-FFF2-40B4-BE49-F238E27FC236}">
                    <a16:creationId xmlns:a16="http://schemas.microsoft.com/office/drawing/2014/main" id="{BB4CFEFF-6283-4774-2DE2-A2CAA9DE7120}"/>
                  </a:ext>
                </a:extLst>
              </p:cNvPr>
              <p:cNvPicPr preferRelativeResize="0"/>
              <p:nvPr/>
            </p:nvPicPr>
            <p:blipFill rotWithShape="1">
              <a:blip r:embed="rId4">
                <a:alphaModFix/>
              </a:blip>
              <a:srcRect/>
              <a:stretch/>
            </p:blipFill>
            <p:spPr>
              <a:xfrm>
                <a:off x="3142692" y="3263467"/>
                <a:ext cx="540000" cy="540000"/>
              </a:xfrm>
              <a:prstGeom prst="rect">
                <a:avLst/>
              </a:prstGeom>
              <a:noFill/>
              <a:ln>
                <a:noFill/>
              </a:ln>
            </p:spPr>
          </p:pic>
        </p:grpSp>
        <p:sp>
          <p:nvSpPr>
            <p:cNvPr id="48" name="Google Shape;359;p55">
              <a:extLst>
                <a:ext uri="{FF2B5EF4-FFF2-40B4-BE49-F238E27FC236}">
                  <a16:creationId xmlns:a16="http://schemas.microsoft.com/office/drawing/2014/main" id="{79F6A3BA-3BC7-47B5-686C-CF80553572E7}"/>
                </a:ext>
              </a:extLst>
            </p:cNvPr>
            <p:cNvSpPr/>
            <p:nvPr/>
          </p:nvSpPr>
          <p:spPr>
            <a:xfrm>
              <a:off x="6560585" y="1093336"/>
              <a:ext cx="102200" cy="102703"/>
            </a:xfrm>
            <a:custGeom>
              <a:avLst/>
              <a:gdLst/>
              <a:ahLst/>
              <a:cxnLst/>
              <a:rect l="l" t="t" r="r" b="b"/>
              <a:pathLst>
                <a:path w="102200" h="102703" extrusionOk="0">
                  <a:moveTo>
                    <a:pt x="28429" y="0"/>
                  </a:moveTo>
                  <a:cubicBezTo>
                    <a:pt x="28429" y="0"/>
                    <a:pt x="51669" y="2524"/>
                    <a:pt x="61983" y="2524"/>
                  </a:cubicBezTo>
                  <a:cubicBezTo>
                    <a:pt x="72330" y="2524"/>
                    <a:pt x="95569" y="12526"/>
                    <a:pt x="95569" y="12526"/>
                  </a:cubicBezTo>
                  <a:cubicBezTo>
                    <a:pt x="95569" y="12526"/>
                    <a:pt x="105916" y="32562"/>
                    <a:pt x="100758" y="32562"/>
                  </a:cubicBezTo>
                  <a:cubicBezTo>
                    <a:pt x="92991" y="32562"/>
                    <a:pt x="85255" y="30069"/>
                    <a:pt x="85255" y="37579"/>
                  </a:cubicBezTo>
                  <a:cubicBezTo>
                    <a:pt x="85255" y="45088"/>
                    <a:pt x="85255" y="57615"/>
                    <a:pt x="85255" y="65124"/>
                  </a:cubicBezTo>
                  <a:cubicBezTo>
                    <a:pt x="85255" y="72634"/>
                    <a:pt x="85255" y="72634"/>
                    <a:pt x="80066" y="80143"/>
                  </a:cubicBezTo>
                  <a:cubicBezTo>
                    <a:pt x="74908" y="87653"/>
                    <a:pt x="72330" y="95163"/>
                    <a:pt x="61983" y="100179"/>
                  </a:cubicBezTo>
                  <a:cubicBezTo>
                    <a:pt x="49090" y="102703"/>
                    <a:pt x="59405" y="102703"/>
                    <a:pt x="46511" y="102703"/>
                  </a:cubicBezTo>
                  <a:cubicBezTo>
                    <a:pt x="33586" y="102703"/>
                    <a:pt x="18083" y="87653"/>
                    <a:pt x="18083" y="87653"/>
                  </a:cubicBezTo>
                  <a:cubicBezTo>
                    <a:pt x="18083" y="87653"/>
                    <a:pt x="18083" y="87653"/>
                    <a:pt x="15504" y="85160"/>
                  </a:cubicBezTo>
                  <a:cubicBezTo>
                    <a:pt x="10347" y="82667"/>
                    <a:pt x="0" y="35055"/>
                    <a:pt x="0" y="35055"/>
                  </a:cubicBezTo>
                  <a:cubicBezTo>
                    <a:pt x="0" y="35055"/>
                    <a:pt x="0" y="35055"/>
                    <a:pt x="28429" y="0"/>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360;p55">
              <a:extLst>
                <a:ext uri="{FF2B5EF4-FFF2-40B4-BE49-F238E27FC236}">
                  <a16:creationId xmlns:a16="http://schemas.microsoft.com/office/drawing/2014/main" id="{08CA79D5-6812-80EA-E96E-77948DCBB9C0}"/>
                </a:ext>
              </a:extLst>
            </p:cNvPr>
            <p:cNvSpPr/>
            <p:nvPr/>
          </p:nvSpPr>
          <p:spPr>
            <a:xfrm>
              <a:off x="6473313" y="4959591"/>
              <a:ext cx="1212001" cy="894341"/>
            </a:xfrm>
            <a:custGeom>
              <a:avLst/>
              <a:gdLst/>
              <a:ahLst/>
              <a:cxnLst/>
              <a:rect l="l" t="t" r="r" b="b"/>
              <a:pathLst>
                <a:path w="1212001" h="894341" extrusionOk="0">
                  <a:moveTo>
                    <a:pt x="839432" y="0"/>
                  </a:moveTo>
                  <a:cubicBezTo>
                    <a:pt x="862675" y="0"/>
                    <a:pt x="862675" y="0"/>
                    <a:pt x="862675" y="0"/>
                  </a:cubicBezTo>
                  <a:cubicBezTo>
                    <a:pt x="862675" y="0"/>
                    <a:pt x="860094" y="10016"/>
                    <a:pt x="860094" y="10016"/>
                  </a:cubicBezTo>
                  <a:cubicBezTo>
                    <a:pt x="860094" y="12521"/>
                    <a:pt x="857513" y="15025"/>
                    <a:pt x="865255" y="17529"/>
                  </a:cubicBezTo>
                  <a:cubicBezTo>
                    <a:pt x="873014" y="22537"/>
                    <a:pt x="880756" y="27545"/>
                    <a:pt x="883337" y="27545"/>
                  </a:cubicBezTo>
                  <a:cubicBezTo>
                    <a:pt x="885917" y="27545"/>
                    <a:pt x="891096" y="30050"/>
                    <a:pt x="893676" y="30050"/>
                  </a:cubicBezTo>
                  <a:cubicBezTo>
                    <a:pt x="896257" y="32554"/>
                    <a:pt x="909160" y="35058"/>
                    <a:pt x="909160" y="35058"/>
                  </a:cubicBezTo>
                  <a:cubicBezTo>
                    <a:pt x="909160" y="35058"/>
                    <a:pt x="924661" y="30050"/>
                    <a:pt x="924661" y="30050"/>
                  </a:cubicBezTo>
                  <a:cubicBezTo>
                    <a:pt x="924661" y="27545"/>
                    <a:pt x="932419" y="25041"/>
                    <a:pt x="937581" y="22537"/>
                  </a:cubicBezTo>
                  <a:cubicBezTo>
                    <a:pt x="942742" y="20033"/>
                    <a:pt x="963404" y="15025"/>
                    <a:pt x="963404" y="15025"/>
                  </a:cubicBezTo>
                  <a:cubicBezTo>
                    <a:pt x="963404" y="15025"/>
                    <a:pt x="968582" y="22537"/>
                    <a:pt x="971163" y="22537"/>
                  </a:cubicBezTo>
                  <a:cubicBezTo>
                    <a:pt x="971163" y="25041"/>
                    <a:pt x="981485" y="30050"/>
                    <a:pt x="978905" y="35058"/>
                  </a:cubicBezTo>
                  <a:cubicBezTo>
                    <a:pt x="978905" y="37562"/>
                    <a:pt x="978905" y="45074"/>
                    <a:pt x="978905" y="45074"/>
                  </a:cubicBezTo>
                  <a:cubicBezTo>
                    <a:pt x="994405" y="52587"/>
                    <a:pt x="994405" y="52587"/>
                    <a:pt x="994405" y="52587"/>
                  </a:cubicBezTo>
                  <a:cubicBezTo>
                    <a:pt x="994405" y="52587"/>
                    <a:pt x="1004728" y="57595"/>
                    <a:pt x="1007325" y="60099"/>
                  </a:cubicBezTo>
                  <a:cubicBezTo>
                    <a:pt x="1009906" y="60099"/>
                    <a:pt x="1025407" y="62603"/>
                    <a:pt x="1025407" y="62603"/>
                  </a:cubicBezTo>
                  <a:cubicBezTo>
                    <a:pt x="1027987" y="45074"/>
                    <a:pt x="1027987" y="45074"/>
                    <a:pt x="1027987" y="45074"/>
                  </a:cubicBezTo>
                  <a:cubicBezTo>
                    <a:pt x="1027987" y="45074"/>
                    <a:pt x="1033149" y="40066"/>
                    <a:pt x="1040890" y="40066"/>
                  </a:cubicBezTo>
                  <a:cubicBezTo>
                    <a:pt x="1048649" y="40066"/>
                    <a:pt x="1061552" y="40066"/>
                    <a:pt x="1061552" y="40066"/>
                  </a:cubicBezTo>
                  <a:cubicBezTo>
                    <a:pt x="1061552" y="40066"/>
                    <a:pt x="1071892" y="42570"/>
                    <a:pt x="1071892" y="45074"/>
                  </a:cubicBezTo>
                  <a:cubicBezTo>
                    <a:pt x="1071892" y="47578"/>
                    <a:pt x="1084812" y="55091"/>
                    <a:pt x="1084812" y="55091"/>
                  </a:cubicBezTo>
                  <a:cubicBezTo>
                    <a:pt x="1102893" y="50083"/>
                    <a:pt x="1102893" y="50083"/>
                    <a:pt x="1102893" y="50083"/>
                  </a:cubicBezTo>
                  <a:cubicBezTo>
                    <a:pt x="1110635" y="52587"/>
                    <a:pt x="1110635" y="52587"/>
                    <a:pt x="1110635" y="52587"/>
                  </a:cubicBezTo>
                  <a:cubicBezTo>
                    <a:pt x="1133878" y="55091"/>
                    <a:pt x="1133878" y="55091"/>
                    <a:pt x="1133878" y="55091"/>
                  </a:cubicBezTo>
                  <a:cubicBezTo>
                    <a:pt x="1133878" y="55091"/>
                    <a:pt x="1139039" y="55091"/>
                    <a:pt x="1139039" y="52587"/>
                  </a:cubicBezTo>
                  <a:cubicBezTo>
                    <a:pt x="1141637" y="50083"/>
                    <a:pt x="1141637" y="42570"/>
                    <a:pt x="1141637" y="42570"/>
                  </a:cubicBezTo>
                  <a:cubicBezTo>
                    <a:pt x="1141637" y="42570"/>
                    <a:pt x="1139039" y="42570"/>
                    <a:pt x="1146798" y="40066"/>
                  </a:cubicBezTo>
                  <a:cubicBezTo>
                    <a:pt x="1154540" y="40066"/>
                    <a:pt x="1151959" y="37562"/>
                    <a:pt x="1154540" y="40066"/>
                  </a:cubicBezTo>
                  <a:cubicBezTo>
                    <a:pt x="1157120" y="42570"/>
                    <a:pt x="1167460" y="42570"/>
                    <a:pt x="1172621" y="45074"/>
                  </a:cubicBezTo>
                  <a:cubicBezTo>
                    <a:pt x="1175201" y="45074"/>
                    <a:pt x="1185541" y="47578"/>
                    <a:pt x="1188122" y="47578"/>
                  </a:cubicBezTo>
                  <a:cubicBezTo>
                    <a:pt x="1189412" y="47578"/>
                    <a:pt x="1196513" y="46952"/>
                    <a:pt x="1203291" y="46326"/>
                  </a:cubicBezTo>
                  <a:lnTo>
                    <a:pt x="1212001" y="45502"/>
                  </a:lnTo>
                  <a:lnTo>
                    <a:pt x="1212001" y="752458"/>
                  </a:lnTo>
                  <a:lnTo>
                    <a:pt x="1201042" y="738798"/>
                  </a:lnTo>
                  <a:cubicBezTo>
                    <a:pt x="1195863" y="731277"/>
                    <a:pt x="1177782" y="723765"/>
                    <a:pt x="1175201" y="713748"/>
                  </a:cubicBezTo>
                  <a:cubicBezTo>
                    <a:pt x="1167460" y="703732"/>
                    <a:pt x="1201042" y="663665"/>
                    <a:pt x="1198444" y="661161"/>
                  </a:cubicBezTo>
                  <a:cubicBezTo>
                    <a:pt x="1201042" y="653649"/>
                    <a:pt x="1201042" y="653649"/>
                    <a:pt x="1195863" y="638615"/>
                  </a:cubicBezTo>
                  <a:cubicBezTo>
                    <a:pt x="1195863" y="631103"/>
                    <a:pt x="1172621" y="628599"/>
                    <a:pt x="1167460" y="621086"/>
                  </a:cubicBezTo>
                  <a:cubicBezTo>
                    <a:pt x="1151959" y="648632"/>
                    <a:pt x="1151959" y="648632"/>
                    <a:pt x="1151959" y="648632"/>
                  </a:cubicBezTo>
                  <a:cubicBezTo>
                    <a:pt x="1131297" y="661161"/>
                    <a:pt x="1131297" y="661161"/>
                    <a:pt x="1131297" y="661161"/>
                  </a:cubicBezTo>
                  <a:cubicBezTo>
                    <a:pt x="1110635" y="663665"/>
                    <a:pt x="1144217" y="686203"/>
                    <a:pt x="1128716" y="683699"/>
                  </a:cubicBezTo>
                  <a:cubicBezTo>
                    <a:pt x="1126136" y="681194"/>
                    <a:pt x="1108054" y="696219"/>
                    <a:pt x="1092554" y="688707"/>
                  </a:cubicBezTo>
                  <a:cubicBezTo>
                    <a:pt x="1074472" y="678690"/>
                    <a:pt x="1051230" y="676186"/>
                    <a:pt x="1043471" y="676186"/>
                  </a:cubicBezTo>
                  <a:cubicBezTo>
                    <a:pt x="1020228" y="686203"/>
                    <a:pt x="1020228" y="686203"/>
                    <a:pt x="1020228" y="686203"/>
                  </a:cubicBezTo>
                  <a:cubicBezTo>
                    <a:pt x="1012487" y="698723"/>
                    <a:pt x="1009906" y="713748"/>
                    <a:pt x="1004728" y="721260"/>
                  </a:cubicBezTo>
                  <a:cubicBezTo>
                    <a:pt x="984066" y="748815"/>
                    <a:pt x="984066" y="748815"/>
                    <a:pt x="984066" y="748815"/>
                  </a:cubicBezTo>
                  <a:cubicBezTo>
                    <a:pt x="955662" y="758831"/>
                    <a:pt x="978905" y="766344"/>
                    <a:pt x="965984" y="771352"/>
                  </a:cubicBezTo>
                  <a:cubicBezTo>
                    <a:pt x="960823" y="773856"/>
                    <a:pt x="953081" y="791385"/>
                    <a:pt x="935000" y="796393"/>
                  </a:cubicBezTo>
                  <a:cubicBezTo>
                    <a:pt x="924661" y="798897"/>
                    <a:pt x="909160" y="811418"/>
                    <a:pt x="896257" y="811418"/>
                  </a:cubicBezTo>
                  <a:cubicBezTo>
                    <a:pt x="891096" y="811418"/>
                    <a:pt x="862675" y="831460"/>
                    <a:pt x="860094" y="836468"/>
                  </a:cubicBezTo>
                  <a:cubicBezTo>
                    <a:pt x="839432" y="831460"/>
                    <a:pt x="782608" y="816435"/>
                    <a:pt x="777446" y="796393"/>
                  </a:cubicBezTo>
                  <a:cubicBezTo>
                    <a:pt x="772268" y="778864"/>
                    <a:pt x="754187" y="803906"/>
                    <a:pt x="738703" y="786377"/>
                  </a:cubicBezTo>
                  <a:cubicBezTo>
                    <a:pt x="699960" y="773856"/>
                    <a:pt x="699960" y="773856"/>
                    <a:pt x="699960" y="773856"/>
                  </a:cubicBezTo>
                  <a:cubicBezTo>
                    <a:pt x="674120" y="773856"/>
                    <a:pt x="674120" y="773856"/>
                    <a:pt x="674120" y="773856"/>
                  </a:cubicBezTo>
                  <a:cubicBezTo>
                    <a:pt x="663797" y="773856"/>
                    <a:pt x="617295" y="778864"/>
                    <a:pt x="606973" y="783873"/>
                  </a:cubicBezTo>
                  <a:cubicBezTo>
                    <a:pt x="614714" y="811418"/>
                    <a:pt x="612134" y="791385"/>
                    <a:pt x="612134" y="823948"/>
                  </a:cubicBezTo>
                  <a:cubicBezTo>
                    <a:pt x="596633" y="826452"/>
                    <a:pt x="614714" y="859005"/>
                    <a:pt x="601811" y="869022"/>
                  </a:cubicBezTo>
                  <a:cubicBezTo>
                    <a:pt x="557890" y="879038"/>
                    <a:pt x="557890" y="879038"/>
                    <a:pt x="557890" y="879038"/>
                  </a:cubicBezTo>
                  <a:cubicBezTo>
                    <a:pt x="532067" y="894063"/>
                    <a:pt x="532067" y="894063"/>
                    <a:pt x="532067" y="894063"/>
                  </a:cubicBezTo>
                  <a:cubicBezTo>
                    <a:pt x="485581" y="894063"/>
                    <a:pt x="485581" y="894063"/>
                    <a:pt x="485581" y="894063"/>
                  </a:cubicBezTo>
                  <a:cubicBezTo>
                    <a:pt x="485581" y="896576"/>
                    <a:pt x="462322" y="881543"/>
                    <a:pt x="459741" y="871526"/>
                  </a:cubicBezTo>
                  <a:cubicBezTo>
                    <a:pt x="446838" y="838972"/>
                    <a:pt x="454580" y="843981"/>
                    <a:pt x="444241" y="838972"/>
                  </a:cubicBezTo>
                  <a:cubicBezTo>
                    <a:pt x="426176" y="833964"/>
                    <a:pt x="426176" y="841476"/>
                    <a:pt x="420998" y="838972"/>
                  </a:cubicBezTo>
                  <a:cubicBezTo>
                    <a:pt x="420998" y="836468"/>
                    <a:pt x="410676" y="838972"/>
                    <a:pt x="395175" y="851493"/>
                  </a:cubicBezTo>
                  <a:cubicBezTo>
                    <a:pt x="390014" y="859005"/>
                    <a:pt x="379674" y="879038"/>
                    <a:pt x="374513" y="881543"/>
                  </a:cubicBezTo>
                  <a:cubicBezTo>
                    <a:pt x="369352" y="886551"/>
                    <a:pt x="369352" y="869022"/>
                    <a:pt x="364173" y="871526"/>
                  </a:cubicBezTo>
                  <a:cubicBezTo>
                    <a:pt x="353851" y="876534"/>
                    <a:pt x="356432" y="861509"/>
                    <a:pt x="335770" y="874030"/>
                  </a:cubicBezTo>
                  <a:cubicBezTo>
                    <a:pt x="328011" y="879038"/>
                    <a:pt x="302188" y="871526"/>
                    <a:pt x="333189" y="861509"/>
                  </a:cubicBezTo>
                  <a:cubicBezTo>
                    <a:pt x="338350" y="861509"/>
                    <a:pt x="379674" y="831460"/>
                    <a:pt x="379674" y="828956"/>
                  </a:cubicBezTo>
                  <a:cubicBezTo>
                    <a:pt x="382255" y="823948"/>
                    <a:pt x="353851" y="811418"/>
                    <a:pt x="351270" y="811418"/>
                  </a:cubicBezTo>
                  <a:cubicBezTo>
                    <a:pt x="348690" y="811418"/>
                    <a:pt x="335770" y="831460"/>
                    <a:pt x="322849" y="836468"/>
                  </a:cubicBezTo>
                  <a:cubicBezTo>
                    <a:pt x="302188" y="841476"/>
                    <a:pt x="302188" y="843981"/>
                    <a:pt x="291865" y="846485"/>
                  </a:cubicBezTo>
                  <a:cubicBezTo>
                    <a:pt x="284106" y="848989"/>
                    <a:pt x="281526" y="838972"/>
                    <a:pt x="276364" y="841476"/>
                  </a:cubicBezTo>
                  <a:cubicBezTo>
                    <a:pt x="268605" y="843981"/>
                    <a:pt x="268605" y="848989"/>
                    <a:pt x="263444" y="848989"/>
                  </a:cubicBezTo>
                  <a:cubicBezTo>
                    <a:pt x="250524" y="848989"/>
                    <a:pt x="258283" y="831460"/>
                    <a:pt x="258283" y="831460"/>
                  </a:cubicBezTo>
                  <a:cubicBezTo>
                    <a:pt x="268605" y="826452"/>
                    <a:pt x="266025" y="831460"/>
                    <a:pt x="281526" y="826452"/>
                  </a:cubicBezTo>
                  <a:cubicBezTo>
                    <a:pt x="286687" y="823948"/>
                    <a:pt x="302188" y="818939"/>
                    <a:pt x="302188" y="811418"/>
                  </a:cubicBezTo>
                  <a:cubicBezTo>
                    <a:pt x="294446" y="783873"/>
                    <a:pt x="281526" y="808914"/>
                    <a:pt x="276364" y="798897"/>
                  </a:cubicBezTo>
                  <a:cubicBezTo>
                    <a:pt x="271203" y="788881"/>
                    <a:pt x="263444" y="793889"/>
                    <a:pt x="260864" y="788881"/>
                  </a:cubicBezTo>
                  <a:cubicBezTo>
                    <a:pt x="255702" y="776360"/>
                    <a:pt x="255702" y="823948"/>
                    <a:pt x="245363" y="788881"/>
                  </a:cubicBezTo>
                  <a:cubicBezTo>
                    <a:pt x="240202" y="771352"/>
                    <a:pt x="253122" y="771352"/>
                    <a:pt x="224701" y="763840"/>
                  </a:cubicBezTo>
                  <a:cubicBezTo>
                    <a:pt x="224701" y="763840"/>
                    <a:pt x="219540" y="761335"/>
                    <a:pt x="216959" y="761335"/>
                  </a:cubicBezTo>
                  <a:cubicBezTo>
                    <a:pt x="216959" y="758831"/>
                    <a:pt x="219540" y="756327"/>
                    <a:pt x="219540" y="756327"/>
                  </a:cubicBezTo>
                  <a:cubicBezTo>
                    <a:pt x="219540" y="756327"/>
                    <a:pt x="211781" y="748815"/>
                    <a:pt x="209200" y="748815"/>
                  </a:cubicBezTo>
                  <a:cubicBezTo>
                    <a:pt x="209200" y="748815"/>
                    <a:pt x="201458" y="753823"/>
                    <a:pt x="201458" y="753823"/>
                  </a:cubicBezTo>
                  <a:cubicBezTo>
                    <a:pt x="201458" y="753823"/>
                    <a:pt x="198878" y="753823"/>
                    <a:pt x="196297" y="753823"/>
                  </a:cubicBezTo>
                  <a:cubicBezTo>
                    <a:pt x="196297" y="751319"/>
                    <a:pt x="204039" y="751319"/>
                    <a:pt x="214379" y="746311"/>
                  </a:cubicBezTo>
                  <a:cubicBezTo>
                    <a:pt x="219540" y="746311"/>
                    <a:pt x="222120" y="753823"/>
                    <a:pt x="227282" y="753823"/>
                  </a:cubicBezTo>
                  <a:cubicBezTo>
                    <a:pt x="232460" y="756327"/>
                    <a:pt x="242782" y="753823"/>
                    <a:pt x="242782" y="751319"/>
                  </a:cubicBezTo>
                  <a:cubicBezTo>
                    <a:pt x="245363" y="748815"/>
                    <a:pt x="232460" y="741302"/>
                    <a:pt x="235041" y="728773"/>
                  </a:cubicBezTo>
                  <a:cubicBezTo>
                    <a:pt x="235041" y="723765"/>
                    <a:pt x="240202" y="723765"/>
                    <a:pt x="235041" y="721260"/>
                  </a:cubicBezTo>
                  <a:cubicBezTo>
                    <a:pt x="229862" y="718756"/>
                    <a:pt x="229862" y="716252"/>
                    <a:pt x="229862" y="716252"/>
                  </a:cubicBezTo>
                  <a:cubicBezTo>
                    <a:pt x="196297" y="713748"/>
                    <a:pt x="196297" y="713748"/>
                    <a:pt x="196297" y="713748"/>
                  </a:cubicBezTo>
                  <a:cubicBezTo>
                    <a:pt x="196297" y="713748"/>
                    <a:pt x="196297" y="713748"/>
                    <a:pt x="191119" y="711244"/>
                  </a:cubicBezTo>
                  <a:cubicBezTo>
                    <a:pt x="185958" y="708740"/>
                    <a:pt x="180796" y="706236"/>
                    <a:pt x="180796" y="706236"/>
                  </a:cubicBezTo>
                  <a:cubicBezTo>
                    <a:pt x="170457" y="698723"/>
                    <a:pt x="170457" y="698723"/>
                    <a:pt x="170457" y="698723"/>
                  </a:cubicBezTo>
                  <a:cubicBezTo>
                    <a:pt x="170457" y="698723"/>
                    <a:pt x="160135" y="701227"/>
                    <a:pt x="157554" y="701227"/>
                  </a:cubicBezTo>
                  <a:cubicBezTo>
                    <a:pt x="157554" y="701227"/>
                    <a:pt x="160135" y="711244"/>
                    <a:pt x="160135" y="711244"/>
                  </a:cubicBezTo>
                  <a:cubicBezTo>
                    <a:pt x="157554" y="713748"/>
                    <a:pt x="157554" y="723765"/>
                    <a:pt x="147214" y="716252"/>
                  </a:cubicBezTo>
                  <a:cubicBezTo>
                    <a:pt x="144634" y="713748"/>
                    <a:pt x="136892" y="706236"/>
                    <a:pt x="134294" y="706236"/>
                  </a:cubicBezTo>
                  <a:cubicBezTo>
                    <a:pt x="131714" y="708740"/>
                    <a:pt x="121391" y="706236"/>
                    <a:pt x="121391" y="703732"/>
                  </a:cubicBezTo>
                  <a:cubicBezTo>
                    <a:pt x="118811" y="701227"/>
                    <a:pt x="111052" y="698723"/>
                    <a:pt x="111052" y="698723"/>
                  </a:cubicBezTo>
                  <a:cubicBezTo>
                    <a:pt x="111052" y="698723"/>
                    <a:pt x="118811" y="688707"/>
                    <a:pt x="116230" y="686203"/>
                  </a:cubicBezTo>
                  <a:cubicBezTo>
                    <a:pt x="113632" y="686203"/>
                    <a:pt x="129133" y="691211"/>
                    <a:pt x="129133" y="691211"/>
                  </a:cubicBezTo>
                  <a:cubicBezTo>
                    <a:pt x="129133" y="691211"/>
                    <a:pt x="129133" y="678690"/>
                    <a:pt x="131714" y="678690"/>
                  </a:cubicBezTo>
                  <a:cubicBezTo>
                    <a:pt x="134294" y="676186"/>
                    <a:pt x="126552" y="676186"/>
                    <a:pt x="123972" y="673682"/>
                  </a:cubicBezTo>
                  <a:cubicBezTo>
                    <a:pt x="121391" y="671178"/>
                    <a:pt x="118811" y="663665"/>
                    <a:pt x="118811" y="663665"/>
                  </a:cubicBezTo>
                  <a:cubicBezTo>
                    <a:pt x="118811" y="663665"/>
                    <a:pt x="113632" y="661161"/>
                    <a:pt x="113632" y="658657"/>
                  </a:cubicBezTo>
                  <a:cubicBezTo>
                    <a:pt x="111052" y="648632"/>
                    <a:pt x="118811" y="641119"/>
                    <a:pt x="121391" y="641119"/>
                  </a:cubicBezTo>
                  <a:cubicBezTo>
                    <a:pt x="123972" y="643624"/>
                    <a:pt x="123972" y="643624"/>
                    <a:pt x="126552" y="643624"/>
                  </a:cubicBezTo>
                  <a:cubicBezTo>
                    <a:pt x="131714" y="646128"/>
                    <a:pt x="131714" y="646128"/>
                    <a:pt x="131714" y="646128"/>
                  </a:cubicBezTo>
                  <a:cubicBezTo>
                    <a:pt x="131714" y="646128"/>
                    <a:pt x="136892" y="653649"/>
                    <a:pt x="136892" y="653649"/>
                  </a:cubicBezTo>
                  <a:cubicBezTo>
                    <a:pt x="139473" y="653649"/>
                    <a:pt x="147214" y="661161"/>
                    <a:pt x="147214" y="661161"/>
                  </a:cubicBezTo>
                  <a:cubicBezTo>
                    <a:pt x="147214" y="661161"/>
                    <a:pt x="152376" y="671178"/>
                    <a:pt x="154973" y="673682"/>
                  </a:cubicBezTo>
                  <a:cubicBezTo>
                    <a:pt x="157554" y="673682"/>
                    <a:pt x="157554" y="668674"/>
                    <a:pt x="162715" y="668674"/>
                  </a:cubicBezTo>
                  <a:cubicBezTo>
                    <a:pt x="167876" y="671178"/>
                    <a:pt x="173038" y="676186"/>
                    <a:pt x="175635" y="673682"/>
                  </a:cubicBezTo>
                  <a:cubicBezTo>
                    <a:pt x="178216" y="673682"/>
                    <a:pt x="180796" y="661161"/>
                    <a:pt x="180796" y="661161"/>
                  </a:cubicBezTo>
                  <a:cubicBezTo>
                    <a:pt x="180796" y="661161"/>
                    <a:pt x="165296" y="651145"/>
                    <a:pt x="162715" y="651145"/>
                  </a:cubicBezTo>
                  <a:cubicBezTo>
                    <a:pt x="162715" y="648632"/>
                    <a:pt x="157554" y="646128"/>
                    <a:pt x="157554" y="643624"/>
                  </a:cubicBezTo>
                  <a:cubicBezTo>
                    <a:pt x="154973" y="643624"/>
                    <a:pt x="149795" y="641119"/>
                    <a:pt x="149795" y="641119"/>
                  </a:cubicBezTo>
                  <a:cubicBezTo>
                    <a:pt x="149795" y="641119"/>
                    <a:pt x="147214" y="633607"/>
                    <a:pt x="147214" y="633607"/>
                  </a:cubicBezTo>
                  <a:cubicBezTo>
                    <a:pt x="144634" y="631103"/>
                    <a:pt x="147214" y="626095"/>
                    <a:pt x="147214" y="626095"/>
                  </a:cubicBezTo>
                  <a:cubicBezTo>
                    <a:pt x="149795" y="623590"/>
                    <a:pt x="154973" y="621086"/>
                    <a:pt x="157554" y="621086"/>
                  </a:cubicBezTo>
                  <a:cubicBezTo>
                    <a:pt x="160135" y="621086"/>
                    <a:pt x="167876" y="618582"/>
                    <a:pt x="167876" y="618582"/>
                  </a:cubicBezTo>
                  <a:cubicBezTo>
                    <a:pt x="170457" y="606062"/>
                    <a:pt x="170457" y="606062"/>
                    <a:pt x="170457" y="606062"/>
                  </a:cubicBezTo>
                  <a:cubicBezTo>
                    <a:pt x="170457" y="606062"/>
                    <a:pt x="175635" y="596045"/>
                    <a:pt x="175635" y="596045"/>
                  </a:cubicBezTo>
                  <a:cubicBezTo>
                    <a:pt x="173038" y="596045"/>
                    <a:pt x="154973" y="603557"/>
                    <a:pt x="154973" y="601053"/>
                  </a:cubicBezTo>
                  <a:cubicBezTo>
                    <a:pt x="152376" y="601053"/>
                    <a:pt x="147214" y="601053"/>
                    <a:pt x="147214" y="598549"/>
                  </a:cubicBezTo>
                  <a:cubicBezTo>
                    <a:pt x="144634" y="596045"/>
                    <a:pt x="144634" y="591037"/>
                    <a:pt x="144634" y="588533"/>
                  </a:cubicBezTo>
                  <a:cubicBezTo>
                    <a:pt x="144634" y="586029"/>
                    <a:pt x="147214" y="581020"/>
                    <a:pt x="147214" y="581020"/>
                  </a:cubicBezTo>
                  <a:cubicBezTo>
                    <a:pt x="147214" y="581020"/>
                    <a:pt x="144634" y="576012"/>
                    <a:pt x="142053" y="576012"/>
                  </a:cubicBezTo>
                  <a:cubicBezTo>
                    <a:pt x="142053" y="573508"/>
                    <a:pt x="139473" y="568500"/>
                    <a:pt x="139473" y="568500"/>
                  </a:cubicBezTo>
                  <a:cubicBezTo>
                    <a:pt x="139473" y="568500"/>
                    <a:pt x="121391" y="558474"/>
                    <a:pt x="121391" y="558474"/>
                  </a:cubicBezTo>
                  <a:cubicBezTo>
                    <a:pt x="121391" y="555970"/>
                    <a:pt x="121391" y="548458"/>
                    <a:pt x="123972" y="548458"/>
                  </a:cubicBezTo>
                  <a:cubicBezTo>
                    <a:pt x="123972" y="545954"/>
                    <a:pt x="121391" y="540945"/>
                    <a:pt x="126552" y="535937"/>
                  </a:cubicBezTo>
                  <a:cubicBezTo>
                    <a:pt x="134294" y="530929"/>
                    <a:pt x="139473" y="515904"/>
                    <a:pt x="139473" y="515904"/>
                  </a:cubicBezTo>
                  <a:cubicBezTo>
                    <a:pt x="139473" y="515904"/>
                    <a:pt x="121391" y="513400"/>
                    <a:pt x="121391" y="513400"/>
                  </a:cubicBezTo>
                  <a:cubicBezTo>
                    <a:pt x="118811" y="513400"/>
                    <a:pt x="111052" y="523416"/>
                    <a:pt x="111052" y="523416"/>
                  </a:cubicBezTo>
                  <a:cubicBezTo>
                    <a:pt x="111052" y="523416"/>
                    <a:pt x="100729" y="525921"/>
                    <a:pt x="100729" y="528425"/>
                  </a:cubicBezTo>
                  <a:cubicBezTo>
                    <a:pt x="98149" y="528425"/>
                    <a:pt x="85229" y="530929"/>
                    <a:pt x="85229" y="533433"/>
                  </a:cubicBezTo>
                  <a:cubicBezTo>
                    <a:pt x="82648" y="533433"/>
                    <a:pt x="77487" y="538441"/>
                    <a:pt x="74889" y="538441"/>
                  </a:cubicBezTo>
                  <a:cubicBezTo>
                    <a:pt x="72308" y="540945"/>
                    <a:pt x="61986" y="545954"/>
                    <a:pt x="61986" y="545954"/>
                  </a:cubicBezTo>
                  <a:cubicBezTo>
                    <a:pt x="61986" y="545954"/>
                    <a:pt x="51647" y="545954"/>
                    <a:pt x="51647" y="545954"/>
                  </a:cubicBezTo>
                  <a:cubicBezTo>
                    <a:pt x="51647" y="543449"/>
                    <a:pt x="51647" y="525921"/>
                    <a:pt x="51647" y="525921"/>
                  </a:cubicBezTo>
                  <a:cubicBezTo>
                    <a:pt x="51647" y="525921"/>
                    <a:pt x="56808" y="523416"/>
                    <a:pt x="56808" y="520912"/>
                  </a:cubicBezTo>
                  <a:cubicBezTo>
                    <a:pt x="56808" y="520912"/>
                    <a:pt x="54227" y="510896"/>
                    <a:pt x="51647" y="508392"/>
                  </a:cubicBezTo>
                  <a:cubicBezTo>
                    <a:pt x="51647" y="508392"/>
                    <a:pt x="51647" y="495871"/>
                    <a:pt x="51647" y="493367"/>
                  </a:cubicBezTo>
                  <a:cubicBezTo>
                    <a:pt x="51647" y="488359"/>
                    <a:pt x="49066" y="480837"/>
                    <a:pt x="49066" y="480837"/>
                  </a:cubicBezTo>
                  <a:cubicBezTo>
                    <a:pt x="46485" y="468317"/>
                    <a:pt x="46485" y="468317"/>
                    <a:pt x="46485" y="468317"/>
                  </a:cubicBezTo>
                  <a:cubicBezTo>
                    <a:pt x="49066" y="458300"/>
                    <a:pt x="49066" y="458300"/>
                    <a:pt x="49066" y="458300"/>
                  </a:cubicBezTo>
                  <a:cubicBezTo>
                    <a:pt x="51647" y="453292"/>
                    <a:pt x="51647" y="453292"/>
                    <a:pt x="51647" y="453292"/>
                  </a:cubicBezTo>
                  <a:cubicBezTo>
                    <a:pt x="51647" y="453292"/>
                    <a:pt x="56808" y="443275"/>
                    <a:pt x="56808" y="443275"/>
                  </a:cubicBezTo>
                  <a:cubicBezTo>
                    <a:pt x="56808" y="440771"/>
                    <a:pt x="61986" y="430755"/>
                    <a:pt x="61986" y="430755"/>
                  </a:cubicBezTo>
                  <a:cubicBezTo>
                    <a:pt x="64567" y="428251"/>
                    <a:pt x="80067" y="413226"/>
                    <a:pt x="80067" y="413226"/>
                  </a:cubicBezTo>
                  <a:cubicBezTo>
                    <a:pt x="87809" y="403209"/>
                    <a:pt x="87809" y="403209"/>
                    <a:pt x="87809" y="403209"/>
                  </a:cubicBezTo>
                  <a:cubicBezTo>
                    <a:pt x="87809" y="403209"/>
                    <a:pt x="98149" y="403209"/>
                    <a:pt x="100729" y="403209"/>
                  </a:cubicBezTo>
                  <a:cubicBezTo>
                    <a:pt x="100729" y="403209"/>
                    <a:pt x="111052" y="395688"/>
                    <a:pt x="111052" y="395688"/>
                  </a:cubicBezTo>
                  <a:cubicBezTo>
                    <a:pt x="113632" y="390680"/>
                    <a:pt x="113632" y="390680"/>
                    <a:pt x="113632" y="390680"/>
                  </a:cubicBezTo>
                  <a:cubicBezTo>
                    <a:pt x="121391" y="390680"/>
                    <a:pt x="121391" y="390680"/>
                    <a:pt x="121391" y="390680"/>
                  </a:cubicBezTo>
                  <a:cubicBezTo>
                    <a:pt x="121391" y="390680"/>
                    <a:pt x="126552" y="385671"/>
                    <a:pt x="129133" y="385671"/>
                  </a:cubicBezTo>
                  <a:cubicBezTo>
                    <a:pt x="129133" y="385671"/>
                    <a:pt x="134294" y="385671"/>
                    <a:pt x="139473" y="385671"/>
                  </a:cubicBezTo>
                  <a:cubicBezTo>
                    <a:pt x="144634" y="385671"/>
                    <a:pt x="147214" y="383167"/>
                    <a:pt x="149795" y="383167"/>
                  </a:cubicBezTo>
                  <a:cubicBezTo>
                    <a:pt x="149795" y="385671"/>
                    <a:pt x="160135" y="395688"/>
                    <a:pt x="160135" y="395688"/>
                  </a:cubicBezTo>
                  <a:cubicBezTo>
                    <a:pt x="191119" y="390680"/>
                    <a:pt x="191119" y="390680"/>
                    <a:pt x="191119" y="390680"/>
                  </a:cubicBezTo>
                  <a:cubicBezTo>
                    <a:pt x="204039" y="385671"/>
                    <a:pt x="204039" y="385671"/>
                    <a:pt x="204039" y="385671"/>
                  </a:cubicBezTo>
                  <a:cubicBezTo>
                    <a:pt x="204039" y="385671"/>
                    <a:pt x="204039" y="378159"/>
                    <a:pt x="204039" y="378159"/>
                  </a:cubicBezTo>
                  <a:cubicBezTo>
                    <a:pt x="201458" y="375655"/>
                    <a:pt x="188538" y="373151"/>
                    <a:pt x="188538" y="373151"/>
                  </a:cubicBezTo>
                  <a:cubicBezTo>
                    <a:pt x="188538" y="370647"/>
                    <a:pt x="193717" y="360630"/>
                    <a:pt x="193717" y="360630"/>
                  </a:cubicBezTo>
                  <a:cubicBezTo>
                    <a:pt x="196297" y="360630"/>
                    <a:pt x="198878" y="360630"/>
                    <a:pt x="204039" y="360630"/>
                  </a:cubicBezTo>
                  <a:cubicBezTo>
                    <a:pt x="209200" y="360630"/>
                    <a:pt x="219540" y="360630"/>
                    <a:pt x="219540" y="360630"/>
                  </a:cubicBezTo>
                  <a:cubicBezTo>
                    <a:pt x="219540" y="360630"/>
                    <a:pt x="224701" y="365638"/>
                    <a:pt x="219540" y="368143"/>
                  </a:cubicBezTo>
                  <a:cubicBezTo>
                    <a:pt x="216959" y="370647"/>
                    <a:pt x="214379" y="370647"/>
                    <a:pt x="214379" y="373151"/>
                  </a:cubicBezTo>
                  <a:cubicBezTo>
                    <a:pt x="214379" y="373151"/>
                    <a:pt x="214379" y="378159"/>
                    <a:pt x="216959" y="378159"/>
                  </a:cubicBezTo>
                  <a:cubicBezTo>
                    <a:pt x="216959" y="378159"/>
                    <a:pt x="229862" y="375655"/>
                    <a:pt x="229862" y="375655"/>
                  </a:cubicBezTo>
                  <a:cubicBezTo>
                    <a:pt x="229862" y="375655"/>
                    <a:pt x="232460" y="370647"/>
                    <a:pt x="237621" y="370647"/>
                  </a:cubicBezTo>
                  <a:cubicBezTo>
                    <a:pt x="240202" y="368143"/>
                    <a:pt x="247944" y="365638"/>
                    <a:pt x="247944" y="365638"/>
                  </a:cubicBezTo>
                  <a:cubicBezTo>
                    <a:pt x="273784" y="363134"/>
                    <a:pt x="273784" y="363134"/>
                    <a:pt x="273784" y="363134"/>
                  </a:cubicBezTo>
                  <a:cubicBezTo>
                    <a:pt x="291865" y="358126"/>
                    <a:pt x="291865" y="358126"/>
                    <a:pt x="291865" y="358126"/>
                  </a:cubicBezTo>
                  <a:cubicBezTo>
                    <a:pt x="291865" y="358126"/>
                    <a:pt x="312527" y="345605"/>
                    <a:pt x="317688" y="345605"/>
                  </a:cubicBezTo>
                  <a:cubicBezTo>
                    <a:pt x="325430" y="348110"/>
                    <a:pt x="330608" y="348110"/>
                    <a:pt x="333189" y="345605"/>
                  </a:cubicBezTo>
                  <a:cubicBezTo>
                    <a:pt x="335770" y="343101"/>
                    <a:pt x="340931" y="335589"/>
                    <a:pt x="340931" y="335589"/>
                  </a:cubicBezTo>
                  <a:cubicBezTo>
                    <a:pt x="335770" y="333085"/>
                    <a:pt x="335770" y="333085"/>
                    <a:pt x="335770" y="333085"/>
                  </a:cubicBezTo>
                  <a:cubicBezTo>
                    <a:pt x="322849" y="333085"/>
                    <a:pt x="322849" y="333085"/>
                    <a:pt x="322849" y="333085"/>
                  </a:cubicBezTo>
                  <a:cubicBezTo>
                    <a:pt x="322849" y="333085"/>
                    <a:pt x="309946" y="335589"/>
                    <a:pt x="309946" y="335589"/>
                  </a:cubicBezTo>
                  <a:cubicBezTo>
                    <a:pt x="307349" y="333085"/>
                    <a:pt x="299607" y="333085"/>
                    <a:pt x="302188" y="330581"/>
                  </a:cubicBezTo>
                  <a:cubicBezTo>
                    <a:pt x="304768" y="325572"/>
                    <a:pt x="304768" y="325572"/>
                    <a:pt x="309946" y="320555"/>
                  </a:cubicBezTo>
                  <a:cubicBezTo>
                    <a:pt x="312527" y="318051"/>
                    <a:pt x="315108" y="315547"/>
                    <a:pt x="317688" y="313043"/>
                  </a:cubicBezTo>
                  <a:cubicBezTo>
                    <a:pt x="322849" y="313043"/>
                    <a:pt x="322849" y="310539"/>
                    <a:pt x="328011" y="308035"/>
                  </a:cubicBezTo>
                  <a:cubicBezTo>
                    <a:pt x="333189" y="305530"/>
                    <a:pt x="333189" y="305530"/>
                    <a:pt x="343511" y="300522"/>
                  </a:cubicBezTo>
                  <a:cubicBezTo>
                    <a:pt x="353851" y="298018"/>
                    <a:pt x="374513" y="282993"/>
                    <a:pt x="377093" y="282993"/>
                  </a:cubicBezTo>
                  <a:cubicBezTo>
                    <a:pt x="379674" y="282993"/>
                    <a:pt x="382255" y="285497"/>
                    <a:pt x="392594" y="280489"/>
                  </a:cubicBezTo>
                  <a:cubicBezTo>
                    <a:pt x="405497" y="277985"/>
                    <a:pt x="413256" y="270473"/>
                    <a:pt x="410676" y="270473"/>
                  </a:cubicBezTo>
                  <a:cubicBezTo>
                    <a:pt x="408095" y="270473"/>
                    <a:pt x="402917" y="267969"/>
                    <a:pt x="397755" y="270473"/>
                  </a:cubicBezTo>
                  <a:cubicBezTo>
                    <a:pt x="390014" y="272977"/>
                    <a:pt x="395175" y="267969"/>
                    <a:pt x="384835" y="272977"/>
                  </a:cubicBezTo>
                  <a:cubicBezTo>
                    <a:pt x="371932" y="280489"/>
                    <a:pt x="353851" y="285497"/>
                    <a:pt x="348690" y="285497"/>
                  </a:cubicBezTo>
                  <a:cubicBezTo>
                    <a:pt x="343511" y="282993"/>
                    <a:pt x="338350" y="280489"/>
                    <a:pt x="333189" y="275481"/>
                  </a:cubicBezTo>
                  <a:cubicBezTo>
                    <a:pt x="325430" y="270473"/>
                    <a:pt x="309946" y="270473"/>
                    <a:pt x="309946" y="267969"/>
                  </a:cubicBezTo>
                  <a:cubicBezTo>
                    <a:pt x="307349" y="267969"/>
                    <a:pt x="286687" y="275481"/>
                    <a:pt x="286687" y="275481"/>
                  </a:cubicBezTo>
                  <a:cubicBezTo>
                    <a:pt x="286687" y="275481"/>
                    <a:pt x="258283" y="277985"/>
                    <a:pt x="250524" y="277985"/>
                  </a:cubicBezTo>
                  <a:cubicBezTo>
                    <a:pt x="245363" y="277985"/>
                    <a:pt x="229862" y="275481"/>
                    <a:pt x="227282" y="275481"/>
                  </a:cubicBezTo>
                  <a:cubicBezTo>
                    <a:pt x="227282" y="275481"/>
                    <a:pt x="211781" y="280489"/>
                    <a:pt x="211781" y="280489"/>
                  </a:cubicBezTo>
                  <a:cubicBezTo>
                    <a:pt x="209200" y="280489"/>
                    <a:pt x="198878" y="295514"/>
                    <a:pt x="193717" y="298018"/>
                  </a:cubicBezTo>
                  <a:cubicBezTo>
                    <a:pt x="188538" y="300522"/>
                    <a:pt x="175635" y="298018"/>
                    <a:pt x="175635" y="298018"/>
                  </a:cubicBezTo>
                  <a:cubicBezTo>
                    <a:pt x="175635" y="298018"/>
                    <a:pt x="170457" y="303026"/>
                    <a:pt x="165296" y="305530"/>
                  </a:cubicBezTo>
                  <a:cubicBezTo>
                    <a:pt x="160135" y="308035"/>
                    <a:pt x="152376" y="313043"/>
                    <a:pt x="147214" y="315547"/>
                  </a:cubicBezTo>
                  <a:cubicBezTo>
                    <a:pt x="142053" y="318051"/>
                    <a:pt x="139473" y="338093"/>
                    <a:pt x="139473" y="340597"/>
                  </a:cubicBezTo>
                  <a:cubicBezTo>
                    <a:pt x="136892" y="345605"/>
                    <a:pt x="123972" y="363134"/>
                    <a:pt x="123972" y="363134"/>
                  </a:cubicBezTo>
                  <a:cubicBezTo>
                    <a:pt x="111052" y="375655"/>
                    <a:pt x="111052" y="375655"/>
                    <a:pt x="111052" y="375655"/>
                  </a:cubicBezTo>
                  <a:cubicBezTo>
                    <a:pt x="111052" y="375655"/>
                    <a:pt x="100729" y="385671"/>
                    <a:pt x="98149" y="385671"/>
                  </a:cubicBezTo>
                  <a:cubicBezTo>
                    <a:pt x="95551" y="388176"/>
                    <a:pt x="80067" y="403209"/>
                    <a:pt x="80067" y="403209"/>
                  </a:cubicBezTo>
                  <a:cubicBezTo>
                    <a:pt x="80067" y="403209"/>
                    <a:pt x="74889" y="400696"/>
                    <a:pt x="74889" y="400696"/>
                  </a:cubicBezTo>
                  <a:cubicBezTo>
                    <a:pt x="74889" y="400696"/>
                    <a:pt x="64567" y="415730"/>
                    <a:pt x="64567" y="415730"/>
                  </a:cubicBezTo>
                  <a:cubicBezTo>
                    <a:pt x="64567" y="415730"/>
                    <a:pt x="59405" y="428251"/>
                    <a:pt x="56808" y="430755"/>
                  </a:cubicBezTo>
                  <a:cubicBezTo>
                    <a:pt x="56808" y="433259"/>
                    <a:pt x="46485" y="448284"/>
                    <a:pt x="46485" y="448284"/>
                  </a:cubicBezTo>
                  <a:cubicBezTo>
                    <a:pt x="43905" y="453292"/>
                    <a:pt x="43905" y="453292"/>
                    <a:pt x="43905" y="453292"/>
                  </a:cubicBezTo>
                  <a:cubicBezTo>
                    <a:pt x="41324" y="463308"/>
                    <a:pt x="41324" y="463308"/>
                    <a:pt x="41324" y="463308"/>
                  </a:cubicBezTo>
                  <a:cubicBezTo>
                    <a:pt x="41324" y="463308"/>
                    <a:pt x="36146" y="468317"/>
                    <a:pt x="36146" y="465813"/>
                  </a:cubicBezTo>
                  <a:cubicBezTo>
                    <a:pt x="36146" y="463308"/>
                    <a:pt x="36146" y="453292"/>
                    <a:pt x="38744" y="450788"/>
                  </a:cubicBezTo>
                  <a:cubicBezTo>
                    <a:pt x="41324" y="448284"/>
                    <a:pt x="41324" y="443275"/>
                    <a:pt x="41324" y="443275"/>
                  </a:cubicBezTo>
                  <a:cubicBezTo>
                    <a:pt x="38744" y="430755"/>
                    <a:pt x="38744" y="430755"/>
                    <a:pt x="38744" y="430755"/>
                  </a:cubicBezTo>
                  <a:cubicBezTo>
                    <a:pt x="38744" y="430755"/>
                    <a:pt x="36146" y="435763"/>
                    <a:pt x="38744" y="428251"/>
                  </a:cubicBezTo>
                  <a:cubicBezTo>
                    <a:pt x="41324" y="420738"/>
                    <a:pt x="38744" y="420738"/>
                    <a:pt x="41324" y="418234"/>
                  </a:cubicBezTo>
                  <a:cubicBezTo>
                    <a:pt x="46485" y="415730"/>
                    <a:pt x="43905" y="415730"/>
                    <a:pt x="51647" y="410722"/>
                  </a:cubicBezTo>
                  <a:cubicBezTo>
                    <a:pt x="56808" y="405713"/>
                    <a:pt x="54227" y="403209"/>
                    <a:pt x="56808" y="403209"/>
                  </a:cubicBezTo>
                  <a:cubicBezTo>
                    <a:pt x="61986" y="400696"/>
                    <a:pt x="61986" y="400696"/>
                    <a:pt x="67147" y="398192"/>
                  </a:cubicBezTo>
                  <a:cubicBezTo>
                    <a:pt x="74889" y="393184"/>
                    <a:pt x="77487" y="390680"/>
                    <a:pt x="80067" y="388176"/>
                  </a:cubicBezTo>
                  <a:cubicBezTo>
                    <a:pt x="80067" y="385671"/>
                    <a:pt x="92970" y="380663"/>
                    <a:pt x="90390" y="378159"/>
                  </a:cubicBezTo>
                  <a:cubicBezTo>
                    <a:pt x="90390" y="375655"/>
                    <a:pt x="92970" y="370647"/>
                    <a:pt x="85229" y="370647"/>
                  </a:cubicBezTo>
                  <a:cubicBezTo>
                    <a:pt x="80067" y="370647"/>
                    <a:pt x="69728" y="375655"/>
                    <a:pt x="64567" y="378159"/>
                  </a:cubicBezTo>
                  <a:cubicBezTo>
                    <a:pt x="56808" y="380663"/>
                    <a:pt x="49066" y="385671"/>
                    <a:pt x="49066" y="385671"/>
                  </a:cubicBezTo>
                  <a:cubicBezTo>
                    <a:pt x="49066" y="385671"/>
                    <a:pt x="30985" y="390680"/>
                    <a:pt x="28404" y="390680"/>
                  </a:cubicBezTo>
                  <a:cubicBezTo>
                    <a:pt x="25823" y="388176"/>
                    <a:pt x="20662" y="390680"/>
                    <a:pt x="18064" y="390680"/>
                  </a:cubicBezTo>
                  <a:cubicBezTo>
                    <a:pt x="12903" y="393184"/>
                    <a:pt x="2581" y="388176"/>
                    <a:pt x="2581" y="388176"/>
                  </a:cubicBezTo>
                  <a:cubicBezTo>
                    <a:pt x="0" y="370647"/>
                    <a:pt x="0" y="370647"/>
                    <a:pt x="0" y="370647"/>
                  </a:cubicBezTo>
                  <a:cubicBezTo>
                    <a:pt x="2581" y="370647"/>
                    <a:pt x="2581" y="373151"/>
                    <a:pt x="2581" y="373151"/>
                  </a:cubicBezTo>
                  <a:cubicBezTo>
                    <a:pt x="5161" y="375655"/>
                    <a:pt x="18064" y="375655"/>
                    <a:pt x="18064" y="375655"/>
                  </a:cubicBezTo>
                  <a:cubicBezTo>
                    <a:pt x="28404" y="365638"/>
                    <a:pt x="28404" y="365638"/>
                    <a:pt x="28404" y="365638"/>
                  </a:cubicBezTo>
                  <a:cubicBezTo>
                    <a:pt x="41324" y="348110"/>
                    <a:pt x="41324" y="348110"/>
                    <a:pt x="41324" y="348110"/>
                  </a:cubicBezTo>
                  <a:cubicBezTo>
                    <a:pt x="28404" y="320555"/>
                    <a:pt x="28404" y="320555"/>
                    <a:pt x="28404" y="320555"/>
                  </a:cubicBezTo>
                  <a:cubicBezTo>
                    <a:pt x="28404" y="318051"/>
                    <a:pt x="30985" y="308035"/>
                    <a:pt x="30985" y="305530"/>
                  </a:cubicBezTo>
                  <a:cubicBezTo>
                    <a:pt x="30985" y="303026"/>
                    <a:pt x="36146" y="293010"/>
                    <a:pt x="36146" y="293010"/>
                  </a:cubicBezTo>
                  <a:cubicBezTo>
                    <a:pt x="41324" y="285497"/>
                    <a:pt x="41324" y="285497"/>
                    <a:pt x="41324" y="285497"/>
                  </a:cubicBezTo>
                  <a:cubicBezTo>
                    <a:pt x="41324" y="285497"/>
                    <a:pt x="51647" y="282993"/>
                    <a:pt x="54227" y="282993"/>
                  </a:cubicBezTo>
                  <a:cubicBezTo>
                    <a:pt x="59405" y="282993"/>
                    <a:pt x="46485" y="267969"/>
                    <a:pt x="46485" y="265464"/>
                  </a:cubicBezTo>
                  <a:cubicBezTo>
                    <a:pt x="46485" y="262960"/>
                    <a:pt x="41324" y="250440"/>
                    <a:pt x="41324" y="250440"/>
                  </a:cubicBezTo>
                  <a:cubicBezTo>
                    <a:pt x="41324" y="250440"/>
                    <a:pt x="28404" y="242927"/>
                    <a:pt x="25823" y="242927"/>
                  </a:cubicBezTo>
                  <a:cubicBezTo>
                    <a:pt x="23243" y="242927"/>
                    <a:pt x="10323" y="240423"/>
                    <a:pt x="5161" y="237910"/>
                  </a:cubicBezTo>
                  <a:cubicBezTo>
                    <a:pt x="5161" y="237910"/>
                    <a:pt x="2581" y="235406"/>
                    <a:pt x="2581" y="232902"/>
                  </a:cubicBezTo>
                  <a:cubicBezTo>
                    <a:pt x="2581" y="230398"/>
                    <a:pt x="2581" y="230398"/>
                    <a:pt x="2581" y="230398"/>
                  </a:cubicBezTo>
                  <a:cubicBezTo>
                    <a:pt x="5161" y="225389"/>
                    <a:pt x="12903" y="222885"/>
                    <a:pt x="12903" y="222885"/>
                  </a:cubicBezTo>
                  <a:cubicBezTo>
                    <a:pt x="23243" y="215373"/>
                    <a:pt x="23243" y="215373"/>
                    <a:pt x="23243" y="215373"/>
                  </a:cubicBezTo>
                  <a:cubicBezTo>
                    <a:pt x="20662" y="205356"/>
                    <a:pt x="20662" y="205356"/>
                    <a:pt x="20662" y="205356"/>
                  </a:cubicBezTo>
                  <a:cubicBezTo>
                    <a:pt x="20662" y="205356"/>
                    <a:pt x="30985" y="197844"/>
                    <a:pt x="33565" y="195340"/>
                  </a:cubicBezTo>
                  <a:cubicBezTo>
                    <a:pt x="38744" y="192836"/>
                    <a:pt x="56808" y="187827"/>
                    <a:pt x="56808" y="187827"/>
                  </a:cubicBezTo>
                  <a:cubicBezTo>
                    <a:pt x="64567" y="175307"/>
                    <a:pt x="64567" y="175307"/>
                    <a:pt x="64567" y="175307"/>
                  </a:cubicBezTo>
                  <a:cubicBezTo>
                    <a:pt x="77487" y="172803"/>
                    <a:pt x="77487" y="172803"/>
                    <a:pt x="77487" y="172803"/>
                  </a:cubicBezTo>
                  <a:cubicBezTo>
                    <a:pt x="82648" y="165290"/>
                    <a:pt x="82648" y="165290"/>
                    <a:pt x="82648" y="165290"/>
                  </a:cubicBezTo>
                  <a:cubicBezTo>
                    <a:pt x="95551" y="167794"/>
                    <a:pt x="95551" y="167794"/>
                    <a:pt x="95551" y="167794"/>
                  </a:cubicBezTo>
                  <a:cubicBezTo>
                    <a:pt x="116230" y="180315"/>
                    <a:pt x="116230" y="180315"/>
                    <a:pt x="116230" y="180315"/>
                  </a:cubicBezTo>
                  <a:cubicBezTo>
                    <a:pt x="116230" y="180315"/>
                    <a:pt x="131714" y="172803"/>
                    <a:pt x="134294" y="170299"/>
                  </a:cubicBezTo>
                  <a:cubicBezTo>
                    <a:pt x="139473" y="167794"/>
                    <a:pt x="144634" y="167794"/>
                    <a:pt x="144634" y="167794"/>
                  </a:cubicBezTo>
                  <a:cubicBezTo>
                    <a:pt x="152376" y="162786"/>
                    <a:pt x="152376" y="162786"/>
                    <a:pt x="152376" y="162786"/>
                  </a:cubicBezTo>
                  <a:cubicBezTo>
                    <a:pt x="152376" y="162786"/>
                    <a:pt x="165296" y="157778"/>
                    <a:pt x="167876" y="155265"/>
                  </a:cubicBezTo>
                  <a:cubicBezTo>
                    <a:pt x="173038" y="202852"/>
                    <a:pt x="160135" y="177811"/>
                    <a:pt x="185958" y="195340"/>
                  </a:cubicBezTo>
                  <a:cubicBezTo>
                    <a:pt x="188538" y="197844"/>
                    <a:pt x="185958" y="200348"/>
                    <a:pt x="188538" y="202852"/>
                  </a:cubicBezTo>
                  <a:cubicBezTo>
                    <a:pt x="188538" y="207861"/>
                    <a:pt x="206620" y="215373"/>
                    <a:pt x="206620" y="215373"/>
                  </a:cubicBezTo>
                  <a:cubicBezTo>
                    <a:pt x="206620" y="215373"/>
                    <a:pt x="222120" y="215373"/>
                    <a:pt x="222120" y="217877"/>
                  </a:cubicBezTo>
                  <a:cubicBezTo>
                    <a:pt x="224701" y="220381"/>
                    <a:pt x="240202" y="227894"/>
                    <a:pt x="240202" y="227894"/>
                  </a:cubicBezTo>
                  <a:cubicBezTo>
                    <a:pt x="273784" y="220381"/>
                    <a:pt x="273784" y="220381"/>
                    <a:pt x="273784" y="220381"/>
                  </a:cubicBezTo>
                  <a:cubicBezTo>
                    <a:pt x="289267" y="235406"/>
                    <a:pt x="289267" y="235406"/>
                    <a:pt x="289267" y="235406"/>
                  </a:cubicBezTo>
                  <a:cubicBezTo>
                    <a:pt x="307349" y="230398"/>
                    <a:pt x="307349" y="230398"/>
                    <a:pt x="307349" y="230398"/>
                  </a:cubicBezTo>
                  <a:cubicBezTo>
                    <a:pt x="307349" y="230398"/>
                    <a:pt x="315108" y="232902"/>
                    <a:pt x="320269" y="235406"/>
                  </a:cubicBezTo>
                  <a:cubicBezTo>
                    <a:pt x="325430" y="237910"/>
                    <a:pt x="340931" y="235406"/>
                    <a:pt x="346092" y="232902"/>
                  </a:cubicBezTo>
                  <a:cubicBezTo>
                    <a:pt x="351270" y="232902"/>
                    <a:pt x="364173" y="225389"/>
                    <a:pt x="369352" y="227894"/>
                  </a:cubicBezTo>
                  <a:cubicBezTo>
                    <a:pt x="374513" y="227894"/>
                    <a:pt x="397755" y="222885"/>
                    <a:pt x="397755" y="222885"/>
                  </a:cubicBezTo>
                  <a:cubicBezTo>
                    <a:pt x="410676" y="212869"/>
                    <a:pt x="410676" y="212869"/>
                    <a:pt x="410676" y="212869"/>
                  </a:cubicBezTo>
                  <a:cubicBezTo>
                    <a:pt x="436499" y="200348"/>
                    <a:pt x="436499" y="200348"/>
                    <a:pt x="436499" y="200348"/>
                  </a:cubicBezTo>
                  <a:cubicBezTo>
                    <a:pt x="464920" y="230398"/>
                    <a:pt x="464920" y="230398"/>
                    <a:pt x="464920" y="230398"/>
                  </a:cubicBezTo>
                  <a:cubicBezTo>
                    <a:pt x="464920" y="230398"/>
                    <a:pt x="493323" y="225389"/>
                    <a:pt x="495904" y="225389"/>
                  </a:cubicBezTo>
                  <a:cubicBezTo>
                    <a:pt x="501065" y="225389"/>
                    <a:pt x="521727" y="217877"/>
                    <a:pt x="521727" y="217877"/>
                  </a:cubicBezTo>
                  <a:cubicBezTo>
                    <a:pt x="521727" y="217877"/>
                    <a:pt x="526905" y="210365"/>
                    <a:pt x="524325" y="202852"/>
                  </a:cubicBezTo>
                  <a:cubicBezTo>
                    <a:pt x="524325" y="197844"/>
                    <a:pt x="521727" y="192836"/>
                    <a:pt x="521727" y="192836"/>
                  </a:cubicBezTo>
                  <a:cubicBezTo>
                    <a:pt x="521727" y="192836"/>
                    <a:pt x="516566" y="187827"/>
                    <a:pt x="524325" y="185323"/>
                  </a:cubicBezTo>
                  <a:cubicBezTo>
                    <a:pt x="532067" y="182819"/>
                    <a:pt x="534647" y="177811"/>
                    <a:pt x="539808" y="175307"/>
                  </a:cubicBezTo>
                  <a:cubicBezTo>
                    <a:pt x="547567" y="170299"/>
                    <a:pt x="552729" y="162786"/>
                    <a:pt x="555309" y="160282"/>
                  </a:cubicBezTo>
                  <a:cubicBezTo>
                    <a:pt x="557890" y="160282"/>
                    <a:pt x="563068" y="150257"/>
                    <a:pt x="565649" y="150257"/>
                  </a:cubicBezTo>
                  <a:cubicBezTo>
                    <a:pt x="565649" y="147753"/>
                    <a:pt x="570810" y="140240"/>
                    <a:pt x="570810" y="137736"/>
                  </a:cubicBezTo>
                  <a:cubicBezTo>
                    <a:pt x="573390" y="137736"/>
                    <a:pt x="586311" y="125215"/>
                    <a:pt x="586311" y="125215"/>
                  </a:cubicBezTo>
                  <a:cubicBezTo>
                    <a:pt x="591472" y="117703"/>
                    <a:pt x="591472" y="117703"/>
                    <a:pt x="591472" y="117703"/>
                  </a:cubicBezTo>
                  <a:cubicBezTo>
                    <a:pt x="591472" y="117703"/>
                    <a:pt x="601811" y="97670"/>
                    <a:pt x="606973" y="95166"/>
                  </a:cubicBezTo>
                  <a:cubicBezTo>
                    <a:pt x="612134" y="95166"/>
                    <a:pt x="640555" y="72620"/>
                    <a:pt x="645716" y="75133"/>
                  </a:cubicBezTo>
                  <a:cubicBezTo>
                    <a:pt x="650877" y="75133"/>
                    <a:pt x="668958" y="60099"/>
                    <a:pt x="674120" y="55091"/>
                  </a:cubicBezTo>
                  <a:cubicBezTo>
                    <a:pt x="679298" y="52587"/>
                    <a:pt x="679298" y="47578"/>
                    <a:pt x="692201" y="45074"/>
                  </a:cubicBezTo>
                  <a:cubicBezTo>
                    <a:pt x="702540" y="45074"/>
                    <a:pt x="774866" y="35058"/>
                    <a:pt x="774866" y="35058"/>
                  </a:cubicBezTo>
                  <a:cubicBezTo>
                    <a:pt x="816190" y="22537"/>
                    <a:pt x="816190" y="22537"/>
                    <a:pt x="816190" y="22537"/>
                  </a:cubicBezTo>
                  <a:cubicBezTo>
                    <a:pt x="836852" y="7512"/>
                    <a:pt x="836852" y="7512"/>
                    <a:pt x="836852" y="7512"/>
                  </a:cubicBezTo>
                  <a:cubicBezTo>
                    <a:pt x="839432" y="0"/>
                    <a:pt x="839432" y="0"/>
                    <a:pt x="839432" y="0"/>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sp>
          <p:nvSpPr>
            <p:cNvPr id="50" name="Google Shape;361;p55">
              <a:extLst>
                <a:ext uri="{FF2B5EF4-FFF2-40B4-BE49-F238E27FC236}">
                  <a16:creationId xmlns:a16="http://schemas.microsoft.com/office/drawing/2014/main" id="{59723687-F6E2-955D-C1EF-03C6CBD23B7C}"/>
                </a:ext>
              </a:extLst>
            </p:cNvPr>
            <p:cNvSpPr/>
            <p:nvPr/>
          </p:nvSpPr>
          <p:spPr>
            <a:xfrm>
              <a:off x="5653983" y="995679"/>
              <a:ext cx="2031330" cy="3597670"/>
            </a:xfrm>
            <a:custGeom>
              <a:avLst/>
              <a:gdLst/>
              <a:ahLst/>
              <a:cxnLst/>
              <a:rect l="l" t="t" r="r" b="b"/>
              <a:pathLst>
                <a:path w="2031330" h="3597670" extrusionOk="0">
                  <a:moveTo>
                    <a:pt x="1188151" y="0"/>
                  </a:moveTo>
                  <a:cubicBezTo>
                    <a:pt x="1434907" y="0"/>
                    <a:pt x="1658530" y="0"/>
                    <a:pt x="1861188" y="0"/>
                  </a:cubicBezTo>
                  <a:lnTo>
                    <a:pt x="2009559" y="0"/>
                  </a:lnTo>
                  <a:lnTo>
                    <a:pt x="2009559" y="3573851"/>
                  </a:lnTo>
                  <a:lnTo>
                    <a:pt x="2031330" y="3573851"/>
                  </a:lnTo>
                  <a:lnTo>
                    <a:pt x="2031330" y="3597670"/>
                  </a:lnTo>
                  <a:lnTo>
                    <a:pt x="1987583" y="3587357"/>
                  </a:lnTo>
                  <a:cubicBezTo>
                    <a:pt x="1945612" y="3576405"/>
                    <a:pt x="1903645" y="3563886"/>
                    <a:pt x="1864902" y="3553868"/>
                  </a:cubicBezTo>
                  <a:cubicBezTo>
                    <a:pt x="1864902" y="3553868"/>
                    <a:pt x="1800309" y="3538818"/>
                    <a:pt x="1789994" y="3538818"/>
                  </a:cubicBezTo>
                  <a:cubicBezTo>
                    <a:pt x="1779648" y="3538818"/>
                    <a:pt x="1758987" y="3511272"/>
                    <a:pt x="1758987" y="3503763"/>
                  </a:cubicBezTo>
                  <a:cubicBezTo>
                    <a:pt x="1758987" y="3496253"/>
                    <a:pt x="1756408" y="3473724"/>
                    <a:pt x="1766723" y="3468708"/>
                  </a:cubicBezTo>
                  <a:cubicBezTo>
                    <a:pt x="1777069" y="3463691"/>
                    <a:pt x="1777069" y="3463691"/>
                    <a:pt x="1795152" y="3448672"/>
                  </a:cubicBezTo>
                  <a:cubicBezTo>
                    <a:pt x="1810655" y="3431129"/>
                    <a:pt x="1810655" y="3418602"/>
                    <a:pt x="1810655" y="3418602"/>
                  </a:cubicBezTo>
                  <a:cubicBezTo>
                    <a:pt x="1771912" y="3396073"/>
                    <a:pt x="1771912" y="3396073"/>
                    <a:pt x="1771912" y="3396073"/>
                  </a:cubicBezTo>
                  <a:cubicBezTo>
                    <a:pt x="1771912" y="3396073"/>
                    <a:pt x="1727979" y="3418602"/>
                    <a:pt x="1720243" y="3413617"/>
                  </a:cubicBezTo>
                  <a:cubicBezTo>
                    <a:pt x="1709897" y="3408600"/>
                    <a:pt x="1668575" y="3436145"/>
                    <a:pt x="1668575" y="3436145"/>
                  </a:cubicBezTo>
                  <a:cubicBezTo>
                    <a:pt x="1627253" y="3438638"/>
                    <a:pt x="1627253" y="3438638"/>
                    <a:pt x="1627253" y="3438638"/>
                  </a:cubicBezTo>
                  <a:cubicBezTo>
                    <a:pt x="1627253" y="3433653"/>
                    <a:pt x="1627253" y="3433653"/>
                    <a:pt x="1627253" y="3433653"/>
                  </a:cubicBezTo>
                  <a:cubicBezTo>
                    <a:pt x="1627253" y="3433653"/>
                    <a:pt x="1635021" y="3408600"/>
                    <a:pt x="1645335" y="3413617"/>
                  </a:cubicBezTo>
                  <a:cubicBezTo>
                    <a:pt x="1655682" y="3383547"/>
                    <a:pt x="1655682" y="3383547"/>
                    <a:pt x="1655682" y="3383547"/>
                  </a:cubicBezTo>
                  <a:cubicBezTo>
                    <a:pt x="1650493" y="3348492"/>
                    <a:pt x="1650493" y="3348492"/>
                    <a:pt x="1650493" y="3348492"/>
                  </a:cubicBezTo>
                  <a:cubicBezTo>
                    <a:pt x="1640178" y="3300911"/>
                    <a:pt x="1640178" y="3300911"/>
                    <a:pt x="1640178" y="3300911"/>
                  </a:cubicBezTo>
                  <a:cubicBezTo>
                    <a:pt x="1691847" y="3298387"/>
                    <a:pt x="1691847" y="3298387"/>
                    <a:pt x="1691847" y="3298387"/>
                  </a:cubicBezTo>
                  <a:cubicBezTo>
                    <a:pt x="1738326" y="3273365"/>
                    <a:pt x="1738326" y="3273365"/>
                    <a:pt x="1738326" y="3273365"/>
                  </a:cubicBezTo>
                  <a:cubicBezTo>
                    <a:pt x="1722822" y="3248312"/>
                    <a:pt x="1722822" y="3248312"/>
                    <a:pt x="1722822" y="3248312"/>
                  </a:cubicBezTo>
                  <a:cubicBezTo>
                    <a:pt x="1678921" y="3263332"/>
                    <a:pt x="1678921" y="3263332"/>
                    <a:pt x="1678921" y="3263332"/>
                  </a:cubicBezTo>
                  <a:cubicBezTo>
                    <a:pt x="1637599" y="3255822"/>
                    <a:pt x="1637599" y="3255822"/>
                    <a:pt x="1637599" y="3255822"/>
                  </a:cubicBezTo>
                  <a:cubicBezTo>
                    <a:pt x="1583352" y="3300911"/>
                    <a:pt x="1583352" y="3300911"/>
                    <a:pt x="1583352" y="3300911"/>
                  </a:cubicBezTo>
                  <a:cubicBezTo>
                    <a:pt x="1521369" y="3300911"/>
                    <a:pt x="1521369" y="3300911"/>
                    <a:pt x="1521369" y="3300911"/>
                  </a:cubicBezTo>
                  <a:cubicBezTo>
                    <a:pt x="1500677" y="3298387"/>
                    <a:pt x="1500677" y="3298387"/>
                    <a:pt x="1500677" y="3298387"/>
                  </a:cubicBezTo>
                  <a:cubicBezTo>
                    <a:pt x="1503287" y="3293401"/>
                    <a:pt x="1503287" y="3288384"/>
                    <a:pt x="1505866" y="3288384"/>
                  </a:cubicBezTo>
                  <a:cubicBezTo>
                    <a:pt x="1511023" y="3285891"/>
                    <a:pt x="1549766" y="3273365"/>
                    <a:pt x="1549766" y="3273365"/>
                  </a:cubicBezTo>
                  <a:cubicBezTo>
                    <a:pt x="1575585" y="3258315"/>
                    <a:pt x="1575585" y="3258315"/>
                    <a:pt x="1575585" y="3258315"/>
                  </a:cubicBezTo>
                  <a:cubicBezTo>
                    <a:pt x="1575585" y="3258315"/>
                    <a:pt x="1588510" y="3240803"/>
                    <a:pt x="1593667" y="3238279"/>
                  </a:cubicBezTo>
                  <a:cubicBezTo>
                    <a:pt x="1598856" y="3238279"/>
                    <a:pt x="1604013" y="3228277"/>
                    <a:pt x="1609171" y="3215750"/>
                  </a:cubicBezTo>
                  <a:cubicBezTo>
                    <a:pt x="1616938" y="3205748"/>
                    <a:pt x="1622096" y="3198207"/>
                    <a:pt x="1622096" y="3198207"/>
                  </a:cubicBezTo>
                  <a:cubicBezTo>
                    <a:pt x="1622096" y="3198207"/>
                    <a:pt x="1653071" y="3190697"/>
                    <a:pt x="1650493" y="3188205"/>
                  </a:cubicBezTo>
                  <a:cubicBezTo>
                    <a:pt x="1650493" y="3183188"/>
                    <a:pt x="1637599" y="3173186"/>
                    <a:pt x="1653071" y="3173186"/>
                  </a:cubicBezTo>
                  <a:cubicBezTo>
                    <a:pt x="1668575" y="3173186"/>
                    <a:pt x="1668575" y="3173186"/>
                    <a:pt x="1676343" y="3168169"/>
                  </a:cubicBezTo>
                  <a:cubicBezTo>
                    <a:pt x="1681500" y="3165676"/>
                    <a:pt x="1678921" y="3163152"/>
                    <a:pt x="1681500" y="3155642"/>
                  </a:cubicBezTo>
                  <a:cubicBezTo>
                    <a:pt x="1686657" y="3150626"/>
                    <a:pt x="1689236" y="3143116"/>
                    <a:pt x="1689236" y="3138099"/>
                  </a:cubicBezTo>
                  <a:cubicBezTo>
                    <a:pt x="1686657" y="3133114"/>
                    <a:pt x="1673764" y="3113078"/>
                    <a:pt x="1673764" y="3108061"/>
                  </a:cubicBezTo>
                  <a:cubicBezTo>
                    <a:pt x="1671154" y="3100551"/>
                    <a:pt x="1673764" y="3085532"/>
                    <a:pt x="1673764" y="3085532"/>
                  </a:cubicBezTo>
                  <a:cubicBezTo>
                    <a:pt x="1673764" y="3085532"/>
                    <a:pt x="1681500" y="3083008"/>
                    <a:pt x="1689236" y="3080515"/>
                  </a:cubicBezTo>
                  <a:cubicBezTo>
                    <a:pt x="1694425" y="3075499"/>
                    <a:pt x="1704740" y="3057956"/>
                    <a:pt x="1704740" y="3057956"/>
                  </a:cubicBezTo>
                  <a:cubicBezTo>
                    <a:pt x="1707318" y="3045460"/>
                    <a:pt x="1707318" y="3045460"/>
                    <a:pt x="1707318" y="3045460"/>
                  </a:cubicBezTo>
                  <a:cubicBezTo>
                    <a:pt x="1707318" y="3045460"/>
                    <a:pt x="1717665" y="3037920"/>
                    <a:pt x="1720243" y="3037920"/>
                  </a:cubicBezTo>
                  <a:cubicBezTo>
                    <a:pt x="1725401" y="3035427"/>
                    <a:pt x="1766723" y="3020408"/>
                    <a:pt x="1769333" y="3020408"/>
                  </a:cubicBezTo>
                  <a:cubicBezTo>
                    <a:pt x="1771912" y="3020408"/>
                    <a:pt x="1797730" y="3022901"/>
                    <a:pt x="1789994" y="3010374"/>
                  </a:cubicBezTo>
                  <a:cubicBezTo>
                    <a:pt x="1782226" y="3000372"/>
                    <a:pt x="1779648" y="2995355"/>
                    <a:pt x="1777069" y="2987845"/>
                  </a:cubicBezTo>
                  <a:cubicBezTo>
                    <a:pt x="1774491" y="2980336"/>
                    <a:pt x="1774491" y="2962793"/>
                    <a:pt x="1774491" y="2960300"/>
                  </a:cubicBezTo>
                  <a:cubicBezTo>
                    <a:pt x="1777069" y="2957776"/>
                    <a:pt x="1797730" y="2950266"/>
                    <a:pt x="1774491" y="2947774"/>
                  </a:cubicBezTo>
                  <a:cubicBezTo>
                    <a:pt x="1751251" y="2945281"/>
                    <a:pt x="1769333" y="2937740"/>
                    <a:pt x="1764144" y="2932754"/>
                  </a:cubicBezTo>
                  <a:cubicBezTo>
                    <a:pt x="1756408" y="2927738"/>
                    <a:pt x="1740904" y="2917704"/>
                    <a:pt x="1740904" y="2917704"/>
                  </a:cubicBezTo>
                  <a:cubicBezTo>
                    <a:pt x="1733169" y="2917704"/>
                    <a:pt x="1733169" y="2917704"/>
                    <a:pt x="1733169" y="2917704"/>
                  </a:cubicBezTo>
                  <a:cubicBezTo>
                    <a:pt x="1735747" y="2892683"/>
                    <a:pt x="1735747" y="2892683"/>
                    <a:pt x="1735747" y="2892683"/>
                  </a:cubicBezTo>
                  <a:cubicBezTo>
                    <a:pt x="1735747" y="2892683"/>
                    <a:pt x="1743483" y="2882649"/>
                    <a:pt x="1746062" y="2882649"/>
                  </a:cubicBezTo>
                  <a:cubicBezTo>
                    <a:pt x="1748672" y="2880156"/>
                    <a:pt x="1751251" y="2870123"/>
                    <a:pt x="1746062" y="2870123"/>
                  </a:cubicBezTo>
                  <a:cubicBezTo>
                    <a:pt x="1740904" y="2872647"/>
                    <a:pt x="1725401" y="2875139"/>
                    <a:pt x="1725401" y="2875139"/>
                  </a:cubicBezTo>
                  <a:cubicBezTo>
                    <a:pt x="1725401" y="2875139"/>
                    <a:pt x="1712508" y="2875139"/>
                    <a:pt x="1715086" y="2870123"/>
                  </a:cubicBezTo>
                  <a:cubicBezTo>
                    <a:pt x="1715086" y="2862613"/>
                    <a:pt x="1720243" y="2862613"/>
                    <a:pt x="1727979" y="2855104"/>
                  </a:cubicBezTo>
                  <a:cubicBezTo>
                    <a:pt x="1735747" y="2847594"/>
                    <a:pt x="1738326" y="2842577"/>
                    <a:pt x="1738326" y="2842577"/>
                  </a:cubicBezTo>
                  <a:cubicBezTo>
                    <a:pt x="1735747" y="2827558"/>
                    <a:pt x="1735747" y="2827558"/>
                    <a:pt x="1735747" y="2827558"/>
                  </a:cubicBezTo>
                  <a:cubicBezTo>
                    <a:pt x="1735747" y="2827558"/>
                    <a:pt x="1735747" y="2817525"/>
                    <a:pt x="1733169" y="2817525"/>
                  </a:cubicBezTo>
                  <a:cubicBezTo>
                    <a:pt x="1733169" y="2815032"/>
                    <a:pt x="1717665" y="2784993"/>
                    <a:pt x="1717665" y="2784993"/>
                  </a:cubicBezTo>
                  <a:cubicBezTo>
                    <a:pt x="1717665" y="2784993"/>
                    <a:pt x="1702161" y="2779977"/>
                    <a:pt x="1699582" y="2784993"/>
                  </a:cubicBezTo>
                  <a:cubicBezTo>
                    <a:pt x="1699582" y="2789979"/>
                    <a:pt x="1694425" y="2800013"/>
                    <a:pt x="1694425" y="2800013"/>
                  </a:cubicBezTo>
                  <a:cubicBezTo>
                    <a:pt x="1676343" y="2800013"/>
                    <a:pt x="1676343" y="2800013"/>
                    <a:pt x="1676343" y="2800013"/>
                  </a:cubicBezTo>
                  <a:cubicBezTo>
                    <a:pt x="1665996" y="2792503"/>
                    <a:pt x="1665996" y="2792503"/>
                    <a:pt x="1665996" y="2792503"/>
                  </a:cubicBezTo>
                  <a:cubicBezTo>
                    <a:pt x="1645335" y="2787486"/>
                    <a:pt x="1645335" y="2787486"/>
                    <a:pt x="1645335" y="2787486"/>
                  </a:cubicBezTo>
                  <a:cubicBezTo>
                    <a:pt x="1645335" y="2787486"/>
                    <a:pt x="1642757" y="2789979"/>
                    <a:pt x="1640178" y="2792503"/>
                  </a:cubicBezTo>
                  <a:cubicBezTo>
                    <a:pt x="1640178" y="2794996"/>
                    <a:pt x="1619517" y="2782469"/>
                    <a:pt x="1619517" y="2782469"/>
                  </a:cubicBezTo>
                  <a:cubicBezTo>
                    <a:pt x="1619517" y="2782469"/>
                    <a:pt x="1611749" y="2792503"/>
                    <a:pt x="1609171" y="2794996"/>
                  </a:cubicBezTo>
                  <a:cubicBezTo>
                    <a:pt x="1609171" y="2794996"/>
                    <a:pt x="1588510" y="2789979"/>
                    <a:pt x="1588510" y="2789979"/>
                  </a:cubicBezTo>
                  <a:cubicBezTo>
                    <a:pt x="1567849" y="2792503"/>
                    <a:pt x="1567849" y="2792503"/>
                    <a:pt x="1567849" y="2792503"/>
                  </a:cubicBezTo>
                  <a:cubicBezTo>
                    <a:pt x="1549766" y="2794996"/>
                    <a:pt x="1549766" y="2794996"/>
                    <a:pt x="1549766" y="2794996"/>
                  </a:cubicBezTo>
                  <a:cubicBezTo>
                    <a:pt x="1534263" y="2787486"/>
                    <a:pt x="1534263" y="2787486"/>
                    <a:pt x="1534263" y="2787486"/>
                  </a:cubicBezTo>
                  <a:cubicBezTo>
                    <a:pt x="1529105" y="2794996"/>
                    <a:pt x="1529105" y="2794996"/>
                    <a:pt x="1529105" y="2794996"/>
                  </a:cubicBezTo>
                  <a:cubicBezTo>
                    <a:pt x="1531684" y="2807522"/>
                    <a:pt x="1531684" y="2807522"/>
                    <a:pt x="1531684" y="2807522"/>
                  </a:cubicBezTo>
                  <a:cubicBezTo>
                    <a:pt x="1518759" y="2815032"/>
                    <a:pt x="1518759" y="2815032"/>
                    <a:pt x="1518759" y="2815032"/>
                  </a:cubicBezTo>
                  <a:cubicBezTo>
                    <a:pt x="1503287" y="2805029"/>
                    <a:pt x="1503287" y="2805029"/>
                    <a:pt x="1503287" y="2805029"/>
                  </a:cubicBezTo>
                  <a:cubicBezTo>
                    <a:pt x="1490362" y="2802505"/>
                    <a:pt x="1490362" y="2802505"/>
                    <a:pt x="1490362" y="2802505"/>
                  </a:cubicBezTo>
                  <a:cubicBezTo>
                    <a:pt x="1472280" y="2784993"/>
                    <a:pt x="1472280" y="2784993"/>
                    <a:pt x="1472280" y="2784993"/>
                  </a:cubicBezTo>
                  <a:cubicBezTo>
                    <a:pt x="1456776" y="2779977"/>
                    <a:pt x="1456776" y="2779977"/>
                    <a:pt x="1456776" y="2779977"/>
                  </a:cubicBezTo>
                  <a:cubicBezTo>
                    <a:pt x="1441272" y="2772467"/>
                    <a:pt x="1441272" y="2772467"/>
                    <a:pt x="1441272" y="2772467"/>
                  </a:cubicBezTo>
                  <a:cubicBezTo>
                    <a:pt x="1441272" y="2772467"/>
                    <a:pt x="1433536" y="2792503"/>
                    <a:pt x="1430958" y="2794996"/>
                  </a:cubicBezTo>
                  <a:cubicBezTo>
                    <a:pt x="1428379" y="2794996"/>
                    <a:pt x="1415454" y="2800013"/>
                    <a:pt x="1412875" y="2800013"/>
                  </a:cubicBezTo>
                  <a:cubicBezTo>
                    <a:pt x="1407718" y="2802505"/>
                    <a:pt x="1405107" y="2815032"/>
                    <a:pt x="1405107" y="2815032"/>
                  </a:cubicBezTo>
                  <a:cubicBezTo>
                    <a:pt x="1392214" y="2822541"/>
                    <a:pt x="1392214" y="2822541"/>
                    <a:pt x="1392214" y="2822541"/>
                  </a:cubicBezTo>
                  <a:cubicBezTo>
                    <a:pt x="1392214" y="2822541"/>
                    <a:pt x="1384446" y="2817525"/>
                    <a:pt x="1379289" y="2817525"/>
                  </a:cubicBezTo>
                  <a:cubicBezTo>
                    <a:pt x="1376711" y="2817525"/>
                    <a:pt x="1374132" y="2820048"/>
                    <a:pt x="1374132" y="2820048"/>
                  </a:cubicBezTo>
                  <a:cubicBezTo>
                    <a:pt x="1368975" y="2827558"/>
                    <a:pt x="1368975" y="2827558"/>
                    <a:pt x="1368975" y="2827558"/>
                  </a:cubicBezTo>
                  <a:cubicBezTo>
                    <a:pt x="1368975" y="2827558"/>
                    <a:pt x="1366364" y="2827558"/>
                    <a:pt x="1358628" y="2822541"/>
                  </a:cubicBezTo>
                  <a:cubicBezTo>
                    <a:pt x="1353471" y="2820048"/>
                    <a:pt x="1345703" y="2815032"/>
                    <a:pt x="1345703" y="2815032"/>
                  </a:cubicBezTo>
                  <a:cubicBezTo>
                    <a:pt x="1337967" y="2812539"/>
                    <a:pt x="1337967" y="2812539"/>
                    <a:pt x="1337967" y="2812539"/>
                  </a:cubicBezTo>
                  <a:cubicBezTo>
                    <a:pt x="1337967" y="2812539"/>
                    <a:pt x="1314728" y="2822541"/>
                    <a:pt x="1312149" y="2825065"/>
                  </a:cubicBezTo>
                  <a:cubicBezTo>
                    <a:pt x="1312149" y="2827558"/>
                    <a:pt x="1306960" y="2835068"/>
                    <a:pt x="1306960" y="2835068"/>
                  </a:cubicBezTo>
                  <a:cubicBezTo>
                    <a:pt x="1294067" y="2825065"/>
                    <a:pt x="1294067" y="2825065"/>
                    <a:pt x="1294067" y="2825065"/>
                  </a:cubicBezTo>
                  <a:cubicBezTo>
                    <a:pt x="1278563" y="2815032"/>
                    <a:pt x="1278563" y="2815032"/>
                    <a:pt x="1278563" y="2815032"/>
                  </a:cubicBezTo>
                  <a:cubicBezTo>
                    <a:pt x="1275984" y="2797489"/>
                    <a:pt x="1275984" y="2797489"/>
                    <a:pt x="1275984" y="2797489"/>
                  </a:cubicBezTo>
                  <a:cubicBezTo>
                    <a:pt x="1247555" y="2772467"/>
                    <a:pt x="1247555" y="2772467"/>
                    <a:pt x="1247555" y="2772467"/>
                  </a:cubicBezTo>
                  <a:cubicBezTo>
                    <a:pt x="1242398" y="2747414"/>
                    <a:pt x="1242398" y="2747414"/>
                    <a:pt x="1242398" y="2747414"/>
                  </a:cubicBezTo>
                  <a:cubicBezTo>
                    <a:pt x="1221737" y="2732395"/>
                    <a:pt x="1221737" y="2732395"/>
                    <a:pt x="1221737" y="2732395"/>
                  </a:cubicBezTo>
                  <a:cubicBezTo>
                    <a:pt x="1208812" y="2747414"/>
                    <a:pt x="1208812" y="2747414"/>
                    <a:pt x="1208812" y="2747414"/>
                  </a:cubicBezTo>
                  <a:cubicBezTo>
                    <a:pt x="1188151" y="2744922"/>
                    <a:pt x="1188151" y="2744922"/>
                    <a:pt x="1188151" y="2744922"/>
                  </a:cubicBezTo>
                  <a:cubicBezTo>
                    <a:pt x="1167490" y="2749907"/>
                    <a:pt x="1167490" y="2749907"/>
                    <a:pt x="1167490" y="2749907"/>
                  </a:cubicBezTo>
                  <a:cubicBezTo>
                    <a:pt x="1167490" y="2749907"/>
                    <a:pt x="1154565" y="2762434"/>
                    <a:pt x="1154565" y="2757417"/>
                  </a:cubicBezTo>
                  <a:cubicBezTo>
                    <a:pt x="1151986" y="2752431"/>
                    <a:pt x="1157144" y="2742398"/>
                    <a:pt x="1157144" y="2737381"/>
                  </a:cubicBezTo>
                  <a:cubicBezTo>
                    <a:pt x="1154565" y="2734888"/>
                    <a:pt x="1141672" y="2742398"/>
                    <a:pt x="1144250" y="2732395"/>
                  </a:cubicBezTo>
                  <a:cubicBezTo>
                    <a:pt x="1146829" y="2727378"/>
                    <a:pt x="1144250" y="2719869"/>
                    <a:pt x="1141672" y="2717345"/>
                  </a:cubicBezTo>
                  <a:cubicBezTo>
                    <a:pt x="1136483" y="2712359"/>
                    <a:pt x="1120979" y="2712359"/>
                    <a:pt x="1126168" y="2702326"/>
                  </a:cubicBezTo>
                  <a:cubicBezTo>
                    <a:pt x="1131325" y="2694816"/>
                    <a:pt x="1144250" y="2689799"/>
                    <a:pt x="1144250" y="2689799"/>
                  </a:cubicBezTo>
                  <a:cubicBezTo>
                    <a:pt x="1144250" y="2684814"/>
                    <a:pt x="1144250" y="2684814"/>
                    <a:pt x="1144250" y="2684814"/>
                  </a:cubicBezTo>
                  <a:cubicBezTo>
                    <a:pt x="1133904" y="2674780"/>
                    <a:pt x="1133904" y="2674780"/>
                    <a:pt x="1133904" y="2674780"/>
                  </a:cubicBezTo>
                  <a:cubicBezTo>
                    <a:pt x="1105507" y="2662254"/>
                    <a:pt x="1105507" y="2662254"/>
                    <a:pt x="1105507" y="2662254"/>
                  </a:cubicBezTo>
                  <a:cubicBezTo>
                    <a:pt x="1105507" y="2662254"/>
                    <a:pt x="1102928" y="2647235"/>
                    <a:pt x="1097739" y="2647235"/>
                  </a:cubicBezTo>
                  <a:cubicBezTo>
                    <a:pt x="1095161" y="2644742"/>
                    <a:pt x="1087425" y="2637201"/>
                    <a:pt x="1087425" y="2637201"/>
                  </a:cubicBezTo>
                  <a:cubicBezTo>
                    <a:pt x="1087425" y="2637201"/>
                    <a:pt x="1079657" y="2627199"/>
                    <a:pt x="1069342" y="2624706"/>
                  </a:cubicBezTo>
                  <a:cubicBezTo>
                    <a:pt x="1058996" y="2619689"/>
                    <a:pt x="1051260" y="2642218"/>
                    <a:pt x="1051260" y="2642218"/>
                  </a:cubicBezTo>
                  <a:cubicBezTo>
                    <a:pt x="1040914" y="2632216"/>
                    <a:pt x="1040914" y="2632216"/>
                    <a:pt x="1040914" y="2632216"/>
                  </a:cubicBezTo>
                  <a:cubicBezTo>
                    <a:pt x="1020253" y="2639725"/>
                    <a:pt x="1020253" y="2639725"/>
                    <a:pt x="1020253" y="2639725"/>
                  </a:cubicBezTo>
                  <a:cubicBezTo>
                    <a:pt x="1004749" y="2662254"/>
                    <a:pt x="1004749" y="2662254"/>
                    <a:pt x="1004749" y="2662254"/>
                  </a:cubicBezTo>
                  <a:cubicBezTo>
                    <a:pt x="994434" y="2664778"/>
                    <a:pt x="994434" y="2664778"/>
                    <a:pt x="994434" y="2664778"/>
                  </a:cubicBezTo>
                  <a:cubicBezTo>
                    <a:pt x="978931" y="2667271"/>
                    <a:pt x="978931" y="2667271"/>
                    <a:pt x="978931" y="2667271"/>
                  </a:cubicBezTo>
                  <a:cubicBezTo>
                    <a:pt x="955691" y="2672287"/>
                    <a:pt x="955691" y="2672287"/>
                    <a:pt x="955691" y="2672287"/>
                  </a:cubicBezTo>
                  <a:cubicBezTo>
                    <a:pt x="950534" y="2687307"/>
                    <a:pt x="950534" y="2687307"/>
                    <a:pt x="950534" y="2687307"/>
                  </a:cubicBezTo>
                  <a:cubicBezTo>
                    <a:pt x="953112" y="2702326"/>
                    <a:pt x="953112" y="2702326"/>
                    <a:pt x="953112" y="2702326"/>
                  </a:cubicBezTo>
                  <a:cubicBezTo>
                    <a:pt x="940187" y="2712359"/>
                    <a:pt x="940187" y="2712359"/>
                    <a:pt x="940187" y="2712359"/>
                  </a:cubicBezTo>
                  <a:cubicBezTo>
                    <a:pt x="909180" y="2709835"/>
                    <a:pt x="909180" y="2709835"/>
                    <a:pt x="909180" y="2709835"/>
                  </a:cubicBezTo>
                  <a:cubicBezTo>
                    <a:pt x="914369" y="2709835"/>
                    <a:pt x="914369" y="2709835"/>
                    <a:pt x="914369" y="2709835"/>
                  </a:cubicBezTo>
                  <a:cubicBezTo>
                    <a:pt x="896287" y="2699833"/>
                    <a:pt x="896287" y="2699833"/>
                    <a:pt x="896287" y="2699833"/>
                  </a:cubicBezTo>
                  <a:cubicBezTo>
                    <a:pt x="896287" y="2692323"/>
                    <a:pt x="896287" y="2692323"/>
                    <a:pt x="896287" y="2692323"/>
                  </a:cubicBezTo>
                  <a:cubicBezTo>
                    <a:pt x="885940" y="2692323"/>
                    <a:pt x="885940" y="2692323"/>
                    <a:pt x="885940" y="2692323"/>
                  </a:cubicBezTo>
                  <a:cubicBezTo>
                    <a:pt x="878204" y="2689799"/>
                    <a:pt x="878204" y="2689799"/>
                    <a:pt x="878204" y="2689799"/>
                  </a:cubicBezTo>
                  <a:cubicBezTo>
                    <a:pt x="883361" y="2684814"/>
                    <a:pt x="883361" y="2684814"/>
                    <a:pt x="883361" y="2684814"/>
                  </a:cubicBezTo>
                  <a:cubicBezTo>
                    <a:pt x="878204" y="2677273"/>
                    <a:pt x="878204" y="2677273"/>
                    <a:pt x="878204" y="2677273"/>
                  </a:cubicBezTo>
                  <a:cubicBezTo>
                    <a:pt x="870436" y="2662254"/>
                    <a:pt x="870436" y="2662254"/>
                    <a:pt x="870436" y="2662254"/>
                  </a:cubicBezTo>
                  <a:cubicBezTo>
                    <a:pt x="875626" y="2657237"/>
                    <a:pt x="875626" y="2657237"/>
                    <a:pt x="875626" y="2657237"/>
                  </a:cubicBezTo>
                  <a:cubicBezTo>
                    <a:pt x="865279" y="2652252"/>
                    <a:pt x="865279" y="2652252"/>
                    <a:pt x="865279" y="2652252"/>
                  </a:cubicBezTo>
                  <a:cubicBezTo>
                    <a:pt x="860122" y="2647235"/>
                    <a:pt x="860122" y="2647235"/>
                    <a:pt x="860122" y="2647235"/>
                  </a:cubicBezTo>
                  <a:cubicBezTo>
                    <a:pt x="865279" y="2637201"/>
                    <a:pt x="865279" y="2637201"/>
                    <a:pt x="865279" y="2637201"/>
                  </a:cubicBezTo>
                  <a:cubicBezTo>
                    <a:pt x="860122" y="2629692"/>
                    <a:pt x="860122" y="2629692"/>
                    <a:pt x="860122" y="2629692"/>
                  </a:cubicBezTo>
                  <a:cubicBezTo>
                    <a:pt x="852354" y="2619689"/>
                    <a:pt x="852354" y="2619689"/>
                    <a:pt x="852354" y="2619689"/>
                  </a:cubicBezTo>
                  <a:cubicBezTo>
                    <a:pt x="839461" y="2617165"/>
                    <a:pt x="839461" y="2617165"/>
                    <a:pt x="839461" y="2617165"/>
                  </a:cubicBezTo>
                  <a:cubicBezTo>
                    <a:pt x="829114" y="2609656"/>
                    <a:pt x="829114" y="2609656"/>
                    <a:pt x="829114" y="2609656"/>
                  </a:cubicBezTo>
                  <a:cubicBezTo>
                    <a:pt x="829114" y="2602146"/>
                    <a:pt x="829114" y="2602146"/>
                    <a:pt x="829114" y="2602146"/>
                  </a:cubicBezTo>
                  <a:cubicBezTo>
                    <a:pt x="834272" y="2584634"/>
                    <a:pt x="834272" y="2584634"/>
                    <a:pt x="834272" y="2584634"/>
                  </a:cubicBezTo>
                  <a:cubicBezTo>
                    <a:pt x="834272" y="2584634"/>
                    <a:pt x="834272" y="2582110"/>
                    <a:pt x="844618" y="2577093"/>
                  </a:cubicBezTo>
                  <a:cubicBezTo>
                    <a:pt x="854933" y="2574601"/>
                    <a:pt x="857543" y="2577093"/>
                    <a:pt x="857543" y="2577093"/>
                  </a:cubicBezTo>
                  <a:cubicBezTo>
                    <a:pt x="873015" y="2582110"/>
                    <a:pt x="873015" y="2582110"/>
                    <a:pt x="873015" y="2582110"/>
                  </a:cubicBezTo>
                  <a:cubicBezTo>
                    <a:pt x="891097" y="2577093"/>
                    <a:pt x="891097" y="2577093"/>
                    <a:pt x="891097" y="2577093"/>
                  </a:cubicBezTo>
                  <a:cubicBezTo>
                    <a:pt x="891097" y="2577093"/>
                    <a:pt x="909180" y="2562074"/>
                    <a:pt x="911758" y="2559581"/>
                  </a:cubicBezTo>
                  <a:cubicBezTo>
                    <a:pt x="916948" y="2557058"/>
                    <a:pt x="911758" y="2544562"/>
                    <a:pt x="911758" y="2544562"/>
                  </a:cubicBezTo>
                  <a:cubicBezTo>
                    <a:pt x="922105" y="2542038"/>
                    <a:pt x="922105" y="2542038"/>
                    <a:pt x="922105" y="2542038"/>
                  </a:cubicBezTo>
                  <a:cubicBezTo>
                    <a:pt x="927262" y="2534529"/>
                    <a:pt x="927262" y="2534529"/>
                    <a:pt x="927262" y="2534529"/>
                  </a:cubicBezTo>
                  <a:cubicBezTo>
                    <a:pt x="927262" y="2519510"/>
                    <a:pt x="927262" y="2519510"/>
                    <a:pt x="927262" y="2519510"/>
                  </a:cubicBezTo>
                  <a:cubicBezTo>
                    <a:pt x="914369" y="2514493"/>
                    <a:pt x="914369" y="2514493"/>
                    <a:pt x="914369" y="2514493"/>
                  </a:cubicBezTo>
                  <a:cubicBezTo>
                    <a:pt x="904023" y="2512000"/>
                    <a:pt x="904023" y="2512000"/>
                    <a:pt x="904023" y="2512000"/>
                  </a:cubicBezTo>
                  <a:cubicBezTo>
                    <a:pt x="893708" y="2504490"/>
                    <a:pt x="893708" y="2504490"/>
                    <a:pt x="893708" y="2504490"/>
                  </a:cubicBezTo>
                  <a:cubicBezTo>
                    <a:pt x="898865" y="2491964"/>
                    <a:pt x="898865" y="2491964"/>
                    <a:pt x="898865" y="2491964"/>
                  </a:cubicBezTo>
                  <a:cubicBezTo>
                    <a:pt x="885940" y="2491964"/>
                    <a:pt x="885940" y="2491964"/>
                    <a:pt x="885940" y="2491964"/>
                  </a:cubicBezTo>
                  <a:cubicBezTo>
                    <a:pt x="873015" y="2489440"/>
                    <a:pt x="873015" y="2489440"/>
                    <a:pt x="873015" y="2489440"/>
                  </a:cubicBezTo>
                  <a:cubicBezTo>
                    <a:pt x="862700" y="2486947"/>
                    <a:pt x="862700" y="2486947"/>
                    <a:pt x="862700" y="2486947"/>
                  </a:cubicBezTo>
                  <a:cubicBezTo>
                    <a:pt x="854933" y="2489440"/>
                    <a:pt x="854933" y="2489440"/>
                    <a:pt x="854933" y="2489440"/>
                  </a:cubicBezTo>
                  <a:cubicBezTo>
                    <a:pt x="847197" y="2496950"/>
                    <a:pt x="847197" y="2496950"/>
                    <a:pt x="847197" y="2496950"/>
                  </a:cubicBezTo>
                  <a:cubicBezTo>
                    <a:pt x="834272" y="2496950"/>
                    <a:pt x="834272" y="2496950"/>
                    <a:pt x="834272" y="2496950"/>
                  </a:cubicBezTo>
                  <a:cubicBezTo>
                    <a:pt x="831693" y="2474421"/>
                    <a:pt x="831693" y="2474421"/>
                    <a:pt x="831693" y="2474421"/>
                  </a:cubicBezTo>
                  <a:cubicBezTo>
                    <a:pt x="826536" y="2464419"/>
                    <a:pt x="826536" y="2464419"/>
                    <a:pt x="826536" y="2464419"/>
                  </a:cubicBezTo>
                  <a:cubicBezTo>
                    <a:pt x="813611" y="2459402"/>
                    <a:pt x="813611" y="2459402"/>
                    <a:pt x="813611" y="2459402"/>
                  </a:cubicBezTo>
                  <a:cubicBezTo>
                    <a:pt x="785214" y="2454385"/>
                    <a:pt x="785214" y="2454385"/>
                    <a:pt x="785214" y="2454385"/>
                  </a:cubicBezTo>
                  <a:cubicBezTo>
                    <a:pt x="772289" y="2436842"/>
                    <a:pt x="772289" y="2436842"/>
                    <a:pt x="772289" y="2436842"/>
                  </a:cubicBezTo>
                  <a:cubicBezTo>
                    <a:pt x="769710" y="2429332"/>
                    <a:pt x="769710" y="2429332"/>
                    <a:pt x="769710" y="2429332"/>
                  </a:cubicBezTo>
                  <a:cubicBezTo>
                    <a:pt x="769710" y="2429332"/>
                    <a:pt x="767131" y="2429332"/>
                    <a:pt x="759364" y="2426840"/>
                  </a:cubicBezTo>
                  <a:cubicBezTo>
                    <a:pt x="751628" y="2426840"/>
                    <a:pt x="756785" y="2419330"/>
                    <a:pt x="756785" y="2419330"/>
                  </a:cubicBezTo>
                  <a:cubicBezTo>
                    <a:pt x="756785" y="2406804"/>
                    <a:pt x="756785" y="2406804"/>
                    <a:pt x="756785" y="2406804"/>
                  </a:cubicBezTo>
                  <a:cubicBezTo>
                    <a:pt x="746470" y="2406804"/>
                    <a:pt x="746470" y="2406804"/>
                    <a:pt x="746470" y="2406804"/>
                  </a:cubicBezTo>
                  <a:cubicBezTo>
                    <a:pt x="736124" y="2396770"/>
                    <a:pt x="736124" y="2396770"/>
                    <a:pt x="736124" y="2396770"/>
                  </a:cubicBezTo>
                  <a:cubicBezTo>
                    <a:pt x="718042" y="2391785"/>
                    <a:pt x="718042" y="2391785"/>
                    <a:pt x="718042" y="2391785"/>
                  </a:cubicBezTo>
                  <a:cubicBezTo>
                    <a:pt x="725809" y="2371749"/>
                    <a:pt x="725809" y="2371749"/>
                    <a:pt x="725809" y="2371749"/>
                  </a:cubicBezTo>
                  <a:cubicBezTo>
                    <a:pt x="725809" y="2364239"/>
                    <a:pt x="725809" y="2364239"/>
                    <a:pt x="725809" y="2364239"/>
                  </a:cubicBezTo>
                  <a:cubicBezTo>
                    <a:pt x="728388" y="2351713"/>
                    <a:pt x="728388" y="2351713"/>
                    <a:pt x="728388" y="2351713"/>
                  </a:cubicBezTo>
                  <a:cubicBezTo>
                    <a:pt x="720620" y="2344203"/>
                    <a:pt x="720620" y="2344203"/>
                    <a:pt x="720620" y="2344203"/>
                  </a:cubicBezTo>
                  <a:cubicBezTo>
                    <a:pt x="705148" y="2334170"/>
                    <a:pt x="705148" y="2334170"/>
                    <a:pt x="705148" y="2334170"/>
                  </a:cubicBezTo>
                  <a:cubicBezTo>
                    <a:pt x="705148" y="2326660"/>
                    <a:pt x="705148" y="2326660"/>
                    <a:pt x="705148" y="2326660"/>
                  </a:cubicBezTo>
                  <a:cubicBezTo>
                    <a:pt x="705148" y="2319150"/>
                    <a:pt x="705148" y="2319150"/>
                    <a:pt x="705148" y="2319150"/>
                  </a:cubicBezTo>
                  <a:cubicBezTo>
                    <a:pt x="705148" y="2299114"/>
                    <a:pt x="705148" y="2299114"/>
                    <a:pt x="705148" y="2299114"/>
                  </a:cubicBezTo>
                  <a:cubicBezTo>
                    <a:pt x="699959" y="2289081"/>
                    <a:pt x="699959" y="2289081"/>
                    <a:pt x="699959" y="2289081"/>
                  </a:cubicBezTo>
                  <a:cubicBezTo>
                    <a:pt x="689645" y="2294098"/>
                    <a:pt x="689645" y="2294098"/>
                    <a:pt x="689645" y="2294098"/>
                  </a:cubicBezTo>
                  <a:cubicBezTo>
                    <a:pt x="687066" y="2289081"/>
                    <a:pt x="687066" y="2289081"/>
                    <a:pt x="687066" y="2289081"/>
                  </a:cubicBezTo>
                  <a:cubicBezTo>
                    <a:pt x="679298" y="2291605"/>
                    <a:pt x="679298" y="2291605"/>
                    <a:pt x="679298" y="2291605"/>
                  </a:cubicBezTo>
                  <a:cubicBezTo>
                    <a:pt x="671562" y="2286588"/>
                    <a:pt x="671562" y="2286588"/>
                    <a:pt x="671562" y="2286588"/>
                  </a:cubicBezTo>
                  <a:cubicBezTo>
                    <a:pt x="663795" y="2279079"/>
                    <a:pt x="663795" y="2279079"/>
                    <a:pt x="663795" y="2279079"/>
                  </a:cubicBezTo>
                  <a:cubicBezTo>
                    <a:pt x="640555" y="2274062"/>
                    <a:pt x="640555" y="2274062"/>
                    <a:pt x="640555" y="2274062"/>
                  </a:cubicBezTo>
                  <a:cubicBezTo>
                    <a:pt x="640555" y="2274062"/>
                    <a:pt x="632819" y="2276555"/>
                    <a:pt x="622473" y="2279079"/>
                  </a:cubicBezTo>
                  <a:cubicBezTo>
                    <a:pt x="614737" y="2281571"/>
                    <a:pt x="617315" y="2284095"/>
                    <a:pt x="612158" y="2284095"/>
                  </a:cubicBezTo>
                  <a:cubicBezTo>
                    <a:pt x="606969" y="2286588"/>
                    <a:pt x="604390" y="2291605"/>
                    <a:pt x="604390" y="2296591"/>
                  </a:cubicBezTo>
                  <a:cubicBezTo>
                    <a:pt x="601812" y="2301607"/>
                    <a:pt x="591497" y="2304131"/>
                    <a:pt x="588887" y="2304131"/>
                  </a:cubicBezTo>
                  <a:cubicBezTo>
                    <a:pt x="583729" y="2306624"/>
                    <a:pt x="578572" y="2299114"/>
                    <a:pt x="578572" y="2299114"/>
                  </a:cubicBezTo>
                  <a:cubicBezTo>
                    <a:pt x="578572" y="2291605"/>
                    <a:pt x="578572" y="2291605"/>
                    <a:pt x="578572" y="2291605"/>
                  </a:cubicBezTo>
                  <a:cubicBezTo>
                    <a:pt x="575993" y="2276555"/>
                    <a:pt x="575993" y="2276555"/>
                    <a:pt x="575993" y="2276555"/>
                  </a:cubicBezTo>
                  <a:cubicBezTo>
                    <a:pt x="555332" y="2276555"/>
                    <a:pt x="555332" y="2276555"/>
                    <a:pt x="555332" y="2276555"/>
                  </a:cubicBezTo>
                  <a:cubicBezTo>
                    <a:pt x="537250" y="2281571"/>
                    <a:pt x="537250" y="2281571"/>
                    <a:pt x="537250" y="2281571"/>
                  </a:cubicBezTo>
                  <a:cubicBezTo>
                    <a:pt x="534671" y="2286588"/>
                    <a:pt x="534671" y="2286588"/>
                    <a:pt x="534671" y="2286588"/>
                  </a:cubicBezTo>
                  <a:cubicBezTo>
                    <a:pt x="521746" y="2286588"/>
                    <a:pt x="521746" y="2286588"/>
                    <a:pt x="521746" y="2286588"/>
                  </a:cubicBezTo>
                  <a:cubicBezTo>
                    <a:pt x="516589" y="2276555"/>
                    <a:pt x="516589" y="2276555"/>
                    <a:pt x="516589" y="2276555"/>
                  </a:cubicBezTo>
                  <a:cubicBezTo>
                    <a:pt x="508821" y="2274062"/>
                    <a:pt x="508821" y="2274062"/>
                    <a:pt x="508821" y="2274062"/>
                  </a:cubicBezTo>
                  <a:cubicBezTo>
                    <a:pt x="495928" y="2279079"/>
                    <a:pt x="495928" y="2279079"/>
                    <a:pt x="495928" y="2279079"/>
                  </a:cubicBezTo>
                  <a:cubicBezTo>
                    <a:pt x="495928" y="2279079"/>
                    <a:pt x="493317" y="2284095"/>
                    <a:pt x="490739" y="2284095"/>
                  </a:cubicBezTo>
                  <a:cubicBezTo>
                    <a:pt x="488160" y="2286588"/>
                    <a:pt x="485582" y="2284095"/>
                    <a:pt x="483003" y="2284095"/>
                  </a:cubicBezTo>
                  <a:cubicBezTo>
                    <a:pt x="480424" y="2284095"/>
                    <a:pt x="475267" y="2281571"/>
                    <a:pt x="472656" y="2279079"/>
                  </a:cubicBezTo>
                  <a:cubicBezTo>
                    <a:pt x="472656" y="2276555"/>
                    <a:pt x="472656" y="2274062"/>
                    <a:pt x="472656" y="2271569"/>
                  </a:cubicBezTo>
                  <a:cubicBezTo>
                    <a:pt x="472656" y="2269045"/>
                    <a:pt x="472656" y="2264059"/>
                    <a:pt x="472656" y="2264059"/>
                  </a:cubicBezTo>
                  <a:cubicBezTo>
                    <a:pt x="475267" y="2251533"/>
                    <a:pt x="475267" y="2251533"/>
                    <a:pt x="475267" y="2251533"/>
                  </a:cubicBezTo>
                  <a:cubicBezTo>
                    <a:pt x="475267" y="2251533"/>
                    <a:pt x="464921" y="2244023"/>
                    <a:pt x="462342" y="2241500"/>
                  </a:cubicBezTo>
                  <a:cubicBezTo>
                    <a:pt x="462342" y="2236483"/>
                    <a:pt x="459763" y="2228973"/>
                    <a:pt x="459763" y="2228973"/>
                  </a:cubicBezTo>
                  <a:cubicBezTo>
                    <a:pt x="459763" y="2228973"/>
                    <a:pt x="454574" y="2226480"/>
                    <a:pt x="451995" y="2223988"/>
                  </a:cubicBezTo>
                  <a:cubicBezTo>
                    <a:pt x="449417" y="2223988"/>
                    <a:pt x="446838" y="2221464"/>
                    <a:pt x="446838" y="2221464"/>
                  </a:cubicBezTo>
                  <a:cubicBezTo>
                    <a:pt x="449417" y="2213954"/>
                    <a:pt x="449417" y="2213954"/>
                    <a:pt x="449417" y="2213954"/>
                  </a:cubicBezTo>
                  <a:cubicBezTo>
                    <a:pt x="439102" y="2208937"/>
                    <a:pt x="439102" y="2208937"/>
                    <a:pt x="439102" y="2208937"/>
                  </a:cubicBezTo>
                  <a:cubicBezTo>
                    <a:pt x="426177" y="2198935"/>
                    <a:pt x="426177" y="2198935"/>
                    <a:pt x="426177" y="2198935"/>
                  </a:cubicBezTo>
                  <a:cubicBezTo>
                    <a:pt x="431334" y="2191425"/>
                    <a:pt x="431334" y="2191425"/>
                    <a:pt x="431334" y="2191425"/>
                  </a:cubicBezTo>
                  <a:cubicBezTo>
                    <a:pt x="421020" y="2183916"/>
                    <a:pt x="421020" y="2183916"/>
                    <a:pt x="421020" y="2183916"/>
                  </a:cubicBezTo>
                  <a:cubicBezTo>
                    <a:pt x="410673" y="2191425"/>
                    <a:pt x="410673" y="2191425"/>
                    <a:pt x="410673" y="2191425"/>
                  </a:cubicBezTo>
                  <a:cubicBezTo>
                    <a:pt x="410673" y="2181392"/>
                    <a:pt x="410673" y="2181392"/>
                    <a:pt x="410673" y="2181392"/>
                  </a:cubicBezTo>
                  <a:cubicBezTo>
                    <a:pt x="405516" y="2161356"/>
                    <a:pt x="405516" y="2161356"/>
                    <a:pt x="405516" y="2161356"/>
                  </a:cubicBezTo>
                  <a:cubicBezTo>
                    <a:pt x="410673" y="2153846"/>
                    <a:pt x="410673" y="2153846"/>
                    <a:pt x="410673" y="2153846"/>
                  </a:cubicBezTo>
                  <a:cubicBezTo>
                    <a:pt x="408095" y="2128794"/>
                    <a:pt x="408095" y="2128794"/>
                    <a:pt x="408095" y="2128794"/>
                  </a:cubicBezTo>
                  <a:cubicBezTo>
                    <a:pt x="408095" y="2128794"/>
                    <a:pt x="402938" y="2126301"/>
                    <a:pt x="400359" y="2126301"/>
                  </a:cubicBezTo>
                  <a:cubicBezTo>
                    <a:pt x="397748" y="2126301"/>
                    <a:pt x="390012" y="2121284"/>
                    <a:pt x="390012" y="2121284"/>
                  </a:cubicBezTo>
                  <a:cubicBezTo>
                    <a:pt x="379666" y="2118791"/>
                    <a:pt x="379666" y="2118791"/>
                    <a:pt x="379666" y="2118791"/>
                  </a:cubicBezTo>
                  <a:cubicBezTo>
                    <a:pt x="379666" y="2111282"/>
                    <a:pt x="379666" y="2111282"/>
                    <a:pt x="379666" y="2111282"/>
                  </a:cubicBezTo>
                  <a:cubicBezTo>
                    <a:pt x="371930" y="2103772"/>
                    <a:pt x="371930" y="2103772"/>
                    <a:pt x="371930" y="2103772"/>
                  </a:cubicBezTo>
                  <a:cubicBezTo>
                    <a:pt x="364194" y="2106265"/>
                    <a:pt x="364194" y="2106265"/>
                    <a:pt x="364194" y="2106265"/>
                  </a:cubicBezTo>
                  <a:cubicBezTo>
                    <a:pt x="364194" y="2106265"/>
                    <a:pt x="361616" y="2106265"/>
                    <a:pt x="361616" y="2103772"/>
                  </a:cubicBezTo>
                  <a:cubicBezTo>
                    <a:pt x="361616" y="2101248"/>
                    <a:pt x="356426" y="2091246"/>
                    <a:pt x="356426" y="2091246"/>
                  </a:cubicBezTo>
                  <a:cubicBezTo>
                    <a:pt x="364194" y="2083736"/>
                    <a:pt x="364194" y="2083736"/>
                    <a:pt x="364194" y="2083736"/>
                  </a:cubicBezTo>
                  <a:cubicBezTo>
                    <a:pt x="364194" y="2083736"/>
                    <a:pt x="364194" y="2073703"/>
                    <a:pt x="364194" y="2071210"/>
                  </a:cubicBezTo>
                  <a:cubicBezTo>
                    <a:pt x="364194" y="2066193"/>
                    <a:pt x="377087" y="2066193"/>
                    <a:pt x="377087" y="2066193"/>
                  </a:cubicBezTo>
                  <a:cubicBezTo>
                    <a:pt x="382277" y="2063700"/>
                    <a:pt x="382277" y="2063700"/>
                    <a:pt x="382277" y="2063700"/>
                  </a:cubicBezTo>
                  <a:cubicBezTo>
                    <a:pt x="384855" y="2053667"/>
                    <a:pt x="384855" y="2053667"/>
                    <a:pt x="384855" y="2053667"/>
                  </a:cubicBezTo>
                  <a:cubicBezTo>
                    <a:pt x="384855" y="2053667"/>
                    <a:pt x="377087" y="2053667"/>
                    <a:pt x="371930" y="2048650"/>
                  </a:cubicBezTo>
                  <a:cubicBezTo>
                    <a:pt x="369351" y="2043664"/>
                    <a:pt x="371930" y="2048650"/>
                    <a:pt x="371930" y="2046157"/>
                  </a:cubicBezTo>
                  <a:cubicBezTo>
                    <a:pt x="371930" y="2043664"/>
                    <a:pt x="369351" y="2046157"/>
                    <a:pt x="369351" y="2046157"/>
                  </a:cubicBezTo>
                  <a:cubicBezTo>
                    <a:pt x="369351" y="2046157"/>
                    <a:pt x="366773" y="2043664"/>
                    <a:pt x="366773" y="2041140"/>
                  </a:cubicBezTo>
                  <a:cubicBezTo>
                    <a:pt x="366773" y="2038648"/>
                    <a:pt x="366773" y="2033631"/>
                    <a:pt x="364194" y="2031138"/>
                  </a:cubicBezTo>
                  <a:cubicBezTo>
                    <a:pt x="361616" y="2028614"/>
                    <a:pt x="356426" y="2026121"/>
                    <a:pt x="356426" y="2026121"/>
                  </a:cubicBezTo>
                  <a:cubicBezTo>
                    <a:pt x="353848" y="2023628"/>
                    <a:pt x="353848" y="2026121"/>
                    <a:pt x="348690" y="2021104"/>
                  </a:cubicBezTo>
                  <a:cubicBezTo>
                    <a:pt x="346112" y="2016088"/>
                    <a:pt x="346112" y="2013595"/>
                    <a:pt x="346112" y="2013595"/>
                  </a:cubicBezTo>
                  <a:cubicBezTo>
                    <a:pt x="338344" y="2008578"/>
                    <a:pt x="343533" y="1996052"/>
                    <a:pt x="338344" y="1991066"/>
                  </a:cubicBezTo>
                  <a:cubicBezTo>
                    <a:pt x="328029" y="1981033"/>
                    <a:pt x="328029" y="1963521"/>
                    <a:pt x="322840" y="1958504"/>
                  </a:cubicBezTo>
                  <a:cubicBezTo>
                    <a:pt x="315104" y="1945978"/>
                    <a:pt x="320262" y="1943485"/>
                    <a:pt x="322840" y="1935944"/>
                  </a:cubicBezTo>
                  <a:cubicBezTo>
                    <a:pt x="325451" y="1920925"/>
                    <a:pt x="333187" y="1908398"/>
                    <a:pt x="335765" y="1883377"/>
                  </a:cubicBezTo>
                  <a:cubicBezTo>
                    <a:pt x="335765" y="1865834"/>
                    <a:pt x="335765" y="1865834"/>
                    <a:pt x="335765" y="1865834"/>
                  </a:cubicBezTo>
                  <a:cubicBezTo>
                    <a:pt x="348690" y="1855800"/>
                    <a:pt x="348690" y="1855800"/>
                    <a:pt x="348690" y="1855800"/>
                  </a:cubicBezTo>
                  <a:cubicBezTo>
                    <a:pt x="348690" y="1850815"/>
                    <a:pt x="348690" y="1850815"/>
                    <a:pt x="348690" y="1850815"/>
                  </a:cubicBezTo>
                  <a:cubicBezTo>
                    <a:pt x="335765" y="1845798"/>
                    <a:pt x="335765" y="1845798"/>
                    <a:pt x="335765" y="1845798"/>
                  </a:cubicBezTo>
                  <a:cubicBezTo>
                    <a:pt x="335765" y="1840781"/>
                    <a:pt x="335765" y="1840781"/>
                    <a:pt x="335765" y="1840781"/>
                  </a:cubicBezTo>
                  <a:cubicBezTo>
                    <a:pt x="328029" y="1813236"/>
                    <a:pt x="328029" y="1813236"/>
                    <a:pt x="328029" y="1813236"/>
                  </a:cubicBezTo>
                  <a:cubicBezTo>
                    <a:pt x="330608" y="1800709"/>
                    <a:pt x="330608" y="1800709"/>
                    <a:pt x="330608" y="1800709"/>
                  </a:cubicBezTo>
                  <a:cubicBezTo>
                    <a:pt x="338344" y="1808219"/>
                    <a:pt x="338344" y="1808219"/>
                    <a:pt x="338344" y="1808219"/>
                  </a:cubicBezTo>
                  <a:cubicBezTo>
                    <a:pt x="346112" y="1810743"/>
                    <a:pt x="346112" y="1810743"/>
                    <a:pt x="346112" y="1810743"/>
                  </a:cubicBezTo>
                  <a:cubicBezTo>
                    <a:pt x="353848" y="1803233"/>
                    <a:pt x="353848" y="1803233"/>
                    <a:pt x="353848" y="1803233"/>
                  </a:cubicBezTo>
                  <a:cubicBezTo>
                    <a:pt x="351269" y="1790707"/>
                    <a:pt x="351269" y="1790707"/>
                    <a:pt x="351269" y="1790707"/>
                  </a:cubicBezTo>
                  <a:cubicBezTo>
                    <a:pt x="351269" y="1790707"/>
                    <a:pt x="353848" y="1783197"/>
                    <a:pt x="356426" y="1783197"/>
                  </a:cubicBezTo>
                  <a:cubicBezTo>
                    <a:pt x="359005" y="1785690"/>
                    <a:pt x="374509" y="1785690"/>
                    <a:pt x="374509" y="1785690"/>
                  </a:cubicBezTo>
                  <a:cubicBezTo>
                    <a:pt x="382277" y="1778181"/>
                    <a:pt x="382277" y="1778181"/>
                    <a:pt x="382277" y="1778181"/>
                  </a:cubicBezTo>
                  <a:cubicBezTo>
                    <a:pt x="382277" y="1763161"/>
                    <a:pt x="382277" y="1763161"/>
                    <a:pt x="382277" y="1763161"/>
                  </a:cubicBezTo>
                  <a:cubicBezTo>
                    <a:pt x="390012" y="1753128"/>
                    <a:pt x="390012" y="1753128"/>
                    <a:pt x="390012" y="1753128"/>
                  </a:cubicBezTo>
                  <a:cubicBezTo>
                    <a:pt x="405516" y="1750635"/>
                    <a:pt x="405516" y="1750635"/>
                    <a:pt x="405516" y="1750635"/>
                  </a:cubicBezTo>
                  <a:cubicBezTo>
                    <a:pt x="405516" y="1750635"/>
                    <a:pt x="433913" y="1750635"/>
                    <a:pt x="436492" y="1753128"/>
                  </a:cubicBezTo>
                  <a:cubicBezTo>
                    <a:pt x="439102" y="1753128"/>
                    <a:pt x="451995" y="1753128"/>
                    <a:pt x="454574" y="1753128"/>
                  </a:cubicBezTo>
                  <a:cubicBezTo>
                    <a:pt x="457185" y="1753128"/>
                    <a:pt x="472656" y="1753128"/>
                    <a:pt x="472656" y="1753128"/>
                  </a:cubicBezTo>
                  <a:cubicBezTo>
                    <a:pt x="477846" y="1743125"/>
                    <a:pt x="477846" y="1743125"/>
                    <a:pt x="477846" y="1743125"/>
                  </a:cubicBezTo>
                  <a:cubicBezTo>
                    <a:pt x="457185" y="1738109"/>
                    <a:pt x="457185" y="1738109"/>
                    <a:pt x="457185" y="1738109"/>
                  </a:cubicBezTo>
                  <a:cubicBezTo>
                    <a:pt x="441681" y="1735585"/>
                    <a:pt x="441681" y="1735585"/>
                    <a:pt x="441681" y="1735585"/>
                  </a:cubicBezTo>
                  <a:cubicBezTo>
                    <a:pt x="433913" y="1723090"/>
                    <a:pt x="433913" y="1723090"/>
                    <a:pt x="433913" y="1723090"/>
                  </a:cubicBezTo>
                  <a:cubicBezTo>
                    <a:pt x="418441" y="1723090"/>
                    <a:pt x="418441" y="1723090"/>
                    <a:pt x="418441" y="1723090"/>
                  </a:cubicBezTo>
                  <a:cubicBezTo>
                    <a:pt x="397748" y="1728075"/>
                    <a:pt x="397748" y="1728075"/>
                    <a:pt x="397748" y="1728075"/>
                  </a:cubicBezTo>
                  <a:cubicBezTo>
                    <a:pt x="384855" y="1730599"/>
                    <a:pt x="384855" y="1730599"/>
                    <a:pt x="384855" y="1730599"/>
                  </a:cubicBezTo>
                  <a:cubicBezTo>
                    <a:pt x="366773" y="1728075"/>
                    <a:pt x="366773" y="1728075"/>
                    <a:pt x="366773" y="1728075"/>
                  </a:cubicBezTo>
                  <a:cubicBezTo>
                    <a:pt x="361616" y="1720566"/>
                    <a:pt x="361616" y="1720566"/>
                    <a:pt x="361616" y="1720566"/>
                  </a:cubicBezTo>
                  <a:cubicBezTo>
                    <a:pt x="361616" y="1720566"/>
                    <a:pt x="348690" y="1718073"/>
                    <a:pt x="346112" y="1718073"/>
                  </a:cubicBezTo>
                  <a:cubicBezTo>
                    <a:pt x="343533" y="1718073"/>
                    <a:pt x="340923" y="1718073"/>
                    <a:pt x="338344" y="1715549"/>
                  </a:cubicBezTo>
                  <a:cubicBezTo>
                    <a:pt x="333187" y="1715549"/>
                    <a:pt x="325451" y="1698037"/>
                    <a:pt x="325451" y="1698037"/>
                  </a:cubicBezTo>
                  <a:cubicBezTo>
                    <a:pt x="325451" y="1688003"/>
                    <a:pt x="325451" y="1688003"/>
                    <a:pt x="325451" y="1688003"/>
                  </a:cubicBezTo>
                  <a:cubicBezTo>
                    <a:pt x="333187" y="1698037"/>
                    <a:pt x="333187" y="1698037"/>
                    <a:pt x="333187" y="1698037"/>
                  </a:cubicBezTo>
                  <a:cubicBezTo>
                    <a:pt x="333187" y="1698037"/>
                    <a:pt x="338344" y="1700530"/>
                    <a:pt x="338344" y="1698037"/>
                  </a:cubicBezTo>
                  <a:cubicBezTo>
                    <a:pt x="338344" y="1695513"/>
                    <a:pt x="335765" y="1680494"/>
                    <a:pt x="335765" y="1680494"/>
                  </a:cubicBezTo>
                  <a:cubicBezTo>
                    <a:pt x="335765" y="1680494"/>
                    <a:pt x="338344" y="1665475"/>
                    <a:pt x="330608" y="1667967"/>
                  </a:cubicBezTo>
                  <a:cubicBezTo>
                    <a:pt x="322840" y="1670491"/>
                    <a:pt x="315104" y="1675477"/>
                    <a:pt x="315104" y="1680494"/>
                  </a:cubicBezTo>
                  <a:cubicBezTo>
                    <a:pt x="315104" y="1683018"/>
                    <a:pt x="309947" y="1690527"/>
                    <a:pt x="309947" y="1695513"/>
                  </a:cubicBezTo>
                  <a:cubicBezTo>
                    <a:pt x="307368" y="1698037"/>
                    <a:pt x="304790" y="1700530"/>
                    <a:pt x="302179" y="1703054"/>
                  </a:cubicBezTo>
                  <a:cubicBezTo>
                    <a:pt x="299601" y="1705546"/>
                    <a:pt x="286707" y="1708039"/>
                    <a:pt x="286707" y="1708039"/>
                  </a:cubicBezTo>
                  <a:cubicBezTo>
                    <a:pt x="276361" y="1708039"/>
                    <a:pt x="276361" y="1708039"/>
                    <a:pt x="276361" y="1708039"/>
                  </a:cubicBezTo>
                  <a:cubicBezTo>
                    <a:pt x="284097" y="1698037"/>
                    <a:pt x="284097" y="1698037"/>
                    <a:pt x="284097" y="1698037"/>
                  </a:cubicBezTo>
                  <a:cubicBezTo>
                    <a:pt x="289286" y="1685511"/>
                    <a:pt x="289286" y="1685511"/>
                    <a:pt x="289286" y="1685511"/>
                  </a:cubicBezTo>
                  <a:cubicBezTo>
                    <a:pt x="289286" y="1685511"/>
                    <a:pt x="302179" y="1662982"/>
                    <a:pt x="302179" y="1657965"/>
                  </a:cubicBezTo>
                  <a:cubicBezTo>
                    <a:pt x="304790" y="1650455"/>
                    <a:pt x="307368" y="1645439"/>
                    <a:pt x="309947" y="1637929"/>
                  </a:cubicBezTo>
                  <a:cubicBezTo>
                    <a:pt x="312526" y="1632912"/>
                    <a:pt x="320262" y="1630420"/>
                    <a:pt x="320262" y="1630420"/>
                  </a:cubicBezTo>
                  <a:cubicBezTo>
                    <a:pt x="328029" y="1605367"/>
                    <a:pt x="328029" y="1605367"/>
                    <a:pt x="328029" y="1605367"/>
                  </a:cubicBezTo>
                  <a:cubicBezTo>
                    <a:pt x="361616" y="1540242"/>
                    <a:pt x="361616" y="1540242"/>
                    <a:pt x="361616" y="1540242"/>
                  </a:cubicBezTo>
                  <a:cubicBezTo>
                    <a:pt x="361616" y="1540242"/>
                    <a:pt x="366773" y="1520206"/>
                    <a:pt x="369351" y="1517714"/>
                  </a:cubicBezTo>
                  <a:cubicBezTo>
                    <a:pt x="369351" y="1512697"/>
                    <a:pt x="377087" y="1497678"/>
                    <a:pt x="377087" y="1492661"/>
                  </a:cubicBezTo>
                  <a:cubicBezTo>
                    <a:pt x="377087" y="1487644"/>
                    <a:pt x="384855" y="1470132"/>
                    <a:pt x="384855" y="1470132"/>
                  </a:cubicBezTo>
                  <a:cubicBezTo>
                    <a:pt x="384855" y="1470132"/>
                    <a:pt x="392591" y="1442587"/>
                    <a:pt x="392591" y="1437570"/>
                  </a:cubicBezTo>
                  <a:cubicBezTo>
                    <a:pt x="392591" y="1432553"/>
                    <a:pt x="397748" y="1430060"/>
                    <a:pt x="402938" y="1427536"/>
                  </a:cubicBezTo>
                  <a:cubicBezTo>
                    <a:pt x="405516" y="1425044"/>
                    <a:pt x="413252" y="1402515"/>
                    <a:pt x="413252" y="1397498"/>
                  </a:cubicBezTo>
                  <a:cubicBezTo>
                    <a:pt x="415831" y="1392481"/>
                    <a:pt x="421020" y="1347393"/>
                    <a:pt x="421020" y="1347393"/>
                  </a:cubicBezTo>
                  <a:cubicBezTo>
                    <a:pt x="415831" y="1317354"/>
                    <a:pt x="415831" y="1317354"/>
                    <a:pt x="415831" y="1317354"/>
                  </a:cubicBezTo>
                  <a:cubicBezTo>
                    <a:pt x="400359" y="1304828"/>
                    <a:pt x="400359" y="1304828"/>
                    <a:pt x="400359" y="1304828"/>
                  </a:cubicBezTo>
                  <a:cubicBezTo>
                    <a:pt x="384855" y="1297318"/>
                    <a:pt x="384855" y="1297318"/>
                    <a:pt x="384855" y="1297318"/>
                  </a:cubicBezTo>
                  <a:cubicBezTo>
                    <a:pt x="384855" y="1297318"/>
                    <a:pt x="366773" y="1287285"/>
                    <a:pt x="364194" y="1284792"/>
                  </a:cubicBezTo>
                  <a:cubicBezTo>
                    <a:pt x="361616" y="1282299"/>
                    <a:pt x="351269" y="1277282"/>
                    <a:pt x="348690" y="1277282"/>
                  </a:cubicBezTo>
                  <a:cubicBezTo>
                    <a:pt x="343533" y="1274759"/>
                    <a:pt x="330608" y="1272266"/>
                    <a:pt x="328029" y="1272266"/>
                  </a:cubicBezTo>
                  <a:cubicBezTo>
                    <a:pt x="325451" y="1272266"/>
                    <a:pt x="315104" y="1264756"/>
                    <a:pt x="307368" y="1259739"/>
                  </a:cubicBezTo>
                  <a:cubicBezTo>
                    <a:pt x="299601" y="1254723"/>
                    <a:pt x="289286" y="1242227"/>
                    <a:pt x="289286" y="1242227"/>
                  </a:cubicBezTo>
                  <a:cubicBezTo>
                    <a:pt x="302179" y="1222191"/>
                    <a:pt x="302179" y="1222191"/>
                    <a:pt x="302179" y="1222191"/>
                  </a:cubicBezTo>
                  <a:cubicBezTo>
                    <a:pt x="302179" y="1222191"/>
                    <a:pt x="304790" y="1207141"/>
                    <a:pt x="304790" y="1202156"/>
                  </a:cubicBezTo>
                  <a:cubicBezTo>
                    <a:pt x="304790" y="1199632"/>
                    <a:pt x="304790" y="1192122"/>
                    <a:pt x="304790" y="1192122"/>
                  </a:cubicBezTo>
                  <a:cubicBezTo>
                    <a:pt x="299601" y="1182120"/>
                    <a:pt x="299601" y="1182120"/>
                    <a:pt x="299601" y="1182120"/>
                  </a:cubicBezTo>
                  <a:cubicBezTo>
                    <a:pt x="291865" y="1169593"/>
                    <a:pt x="291865" y="1169593"/>
                    <a:pt x="291865" y="1169593"/>
                  </a:cubicBezTo>
                  <a:cubicBezTo>
                    <a:pt x="291865" y="1169593"/>
                    <a:pt x="281518" y="1167069"/>
                    <a:pt x="276361" y="1167069"/>
                  </a:cubicBezTo>
                  <a:cubicBezTo>
                    <a:pt x="273782" y="1169593"/>
                    <a:pt x="273782" y="1162084"/>
                    <a:pt x="271204" y="1157067"/>
                  </a:cubicBezTo>
                  <a:cubicBezTo>
                    <a:pt x="271204" y="1152050"/>
                    <a:pt x="266015" y="1152050"/>
                    <a:pt x="260857" y="1149557"/>
                  </a:cubicBezTo>
                  <a:cubicBezTo>
                    <a:pt x="253121" y="1144541"/>
                    <a:pt x="250543" y="1137031"/>
                    <a:pt x="250543" y="1137031"/>
                  </a:cubicBezTo>
                  <a:cubicBezTo>
                    <a:pt x="258279" y="1122012"/>
                    <a:pt x="258279" y="1122012"/>
                    <a:pt x="258279" y="1122012"/>
                  </a:cubicBezTo>
                  <a:cubicBezTo>
                    <a:pt x="258279" y="1122012"/>
                    <a:pt x="255700" y="1114471"/>
                    <a:pt x="253121" y="1111978"/>
                  </a:cubicBezTo>
                  <a:cubicBezTo>
                    <a:pt x="253121" y="1109486"/>
                    <a:pt x="242775" y="1109486"/>
                    <a:pt x="242775" y="1109486"/>
                  </a:cubicBezTo>
                  <a:cubicBezTo>
                    <a:pt x="224693" y="1106962"/>
                    <a:pt x="224693" y="1106962"/>
                    <a:pt x="224693" y="1106962"/>
                  </a:cubicBezTo>
                  <a:cubicBezTo>
                    <a:pt x="211799" y="1086926"/>
                    <a:pt x="211799" y="1086926"/>
                    <a:pt x="211799" y="1086926"/>
                  </a:cubicBezTo>
                  <a:cubicBezTo>
                    <a:pt x="211799" y="1086926"/>
                    <a:pt x="214378" y="1069414"/>
                    <a:pt x="216957" y="1066890"/>
                  </a:cubicBezTo>
                  <a:cubicBezTo>
                    <a:pt x="219535" y="1061904"/>
                    <a:pt x="216957" y="1059380"/>
                    <a:pt x="216957" y="1059380"/>
                  </a:cubicBezTo>
                  <a:cubicBezTo>
                    <a:pt x="204032" y="1054363"/>
                    <a:pt x="204032" y="1054363"/>
                    <a:pt x="204032" y="1054363"/>
                  </a:cubicBezTo>
                  <a:cubicBezTo>
                    <a:pt x="209221" y="1044361"/>
                    <a:pt x="209221" y="1044361"/>
                    <a:pt x="209221" y="1044361"/>
                  </a:cubicBezTo>
                  <a:cubicBezTo>
                    <a:pt x="201453" y="1029342"/>
                    <a:pt x="201453" y="1029342"/>
                    <a:pt x="201453" y="1029342"/>
                  </a:cubicBezTo>
                  <a:cubicBezTo>
                    <a:pt x="204032" y="1019308"/>
                    <a:pt x="204032" y="1019308"/>
                    <a:pt x="204032" y="1019308"/>
                  </a:cubicBezTo>
                  <a:cubicBezTo>
                    <a:pt x="196296" y="1009306"/>
                    <a:pt x="196296" y="1009306"/>
                    <a:pt x="196296" y="1009306"/>
                  </a:cubicBezTo>
                  <a:cubicBezTo>
                    <a:pt x="196296" y="1001796"/>
                    <a:pt x="196296" y="1001796"/>
                    <a:pt x="196296" y="1001796"/>
                  </a:cubicBezTo>
                  <a:cubicBezTo>
                    <a:pt x="204032" y="989270"/>
                    <a:pt x="204032" y="989270"/>
                    <a:pt x="204032" y="989270"/>
                  </a:cubicBezTo>
                  <a:cubicBezTo>
                    <a:pt x="206610" y="976744"/>
                    <a:pt x="206610" y="976744"/>
                    <a:pt x="206610" y="976744"/>
                  </a:cubicBezTo>
                  <a:cubicBezTo>
                    <a:pt x="196296" y="959200"/>
                    <a:pt x="196296" y="959200"/>
                    <a:pt x="196296" y="959200"/>
                  </a:cubicBezTo>
                  <a:cubicBezTo>
                    <a:pt x="196296" y="959200"/>
                    <a:pt x="188528" y="946674"/>
                    <a:pt x="188528" y="944181"/>
                  </a:cubicBezTo>
                  <a:cubicBezTo>
                    <a:pt x="188528" y="941688"/>
                    <a:pt x="167867" y="929162"/>
                    <a:pt x="167867" y="929162"/>
                  </a:cubicBezTo>
                  <a:cubicBezTo>
                    <a:pt x="160131" y="911619"/>
                    <a:pt x="160131" y="911619"/>
                    <a:pt x="160131" y="911619"/>
                  </a:cubicBezTo>
                  <a:cubicBezTo>
                    <a:pt x="139470" y="889090"/>
                    <a:pt x="139470" y="889090"/>
                    <a:pt x="139470" y="889090"/>
                  </a:cubicBezTo>
                  <a:cubicBezTo>
                    <a:pt x="123966" y="871547"/>
                    <a:pt x="123966" y="871547"/>
                    <a:pt x="123966" y="871547"/>
                  </a:cubicBezTo>
                  <a:cubicBezTo>
                    <a:pt x="113620" y="861545"/>
                    <a:pt x="113620" y="861545"/>
                    <a:pt x="113620" y="861545"/>
                  </a:cubicBezTo>
                  <a:cubicBezTo>
                    <a:pt x="105884" y="844002"/>
                    <a:pt x="105884" y="844002"/>
                    <a:pt x="105884" y="844002"/>
                  </a:cubicBezTo>
                  <a:cubicBezTo>
                    <a:pt x="105884" y="844002"/>
                    <a:pt x="111041" y="823966"/>
                    <a:pt x="111041" y="821473"/>
                  </a:cubicBezTo>
                  <a:cubicBezTo>
                    <a:pt x="111041" y="816456"/>
                    <a:pt x="118809" y="798913"/>
                    <a:pt x="118809" y="786387"/>
                  </a:cubicBezTo>
                  <a:cubicBezTo>
                    <a:pt x="116230" y="776384"/>
                    <a:pt x="123966" y="763858"/>
                    <a:pt x="123966" y="763858"/>
                  </a:cubicBezTo>
                  <a:cubicBezTo>
                    <a:pt x="126545" y="741329"/>
                    <a:pt x="126545" y="741329"/>
                    <a:pt x="126545" y="741329"/>
                  </a:cubicBezTo>
                  <a:cubicBezTo>
                    <a:pt x="118809" y="733789"/>
                    <a:pt x="118809" y="733789"/>
                    <a:pt x="118809" y="733789"/>
                  </a:cubicBezTo>
                  <a:cubicBezTo>
                    <a:pt x="103305" y="723786"/>
                    <a:pt x="103305" y="723786"/>
                    <a:pt x="103305" y="723786"/>
                  </a:cubicBezTo>
                  <a:cubicBezTo>
                    <a:pt x="92959" y="711260"/>
                    <a:pt x="92959" y="711260"/>
                    <a:pt x="92959" y="711260"/>
                  </a:cubicBezTo>
                  <a:cubicBezTo>
                    <a:pt x="92959" y="711260"/>
                    <a:pt x="87802" y="696241"/>
                    <a:pt x="69719" y="691224"/>
                  </a:cubicBezTo>
                  <a:cubicBezTo>
                    <a:pt x="51637" y="688731"/>
                    <a:pt x="49058" y="691224"/>
                    <a:pt x="49058" y="691224"/>
                  </a:cubicBezTo>
                  <a:cubicBezTo>
                    <a:pt x="30976" y="681221"/>
                    <a:pt x="30976" y="681221"/>
                    <a:pt x="30976" y="681221"/>
                  </a:cubicBezTo>
                  <a:cubicBezTo>
                    <a:pt x="18051" y="661186"/>
                    <a:pt x="18051" y="661186"/>
                    <a:pt x="18051" y="661186"/>
                  </a:cubicBezTo>
                  <a:cubicBezTo>
                    <a:pt x="7736" y="646135"/>
                    <a:pt x="7736" y="646135"/>
                    <a:pt x="7736" y="646135"/>
                  </a:cubicBezTo>
                  <a:cubicBezTo>
                    <a:pt x="15472" y="636133"/>
                    <a:pt x="15472" y="636133"/>
                    <a:pt x="15472" y="636133"/>
                  </a:cubicBezTo>
                  <a:cubicBezTo>
                    <a:pt x="18051" y="621114"/>
                    <a:pt x="18051" y="621114"/>
                    <a:pt x="18051" y="621114"/>
                  </a:cubicBezTo>
                  <a:cubicBezTo>
                    <a:pt x="18051" y="611080"/>
                    <a:pt x="18051" y="611080"/>
                    <a:pt x="18051" y="611080"/>
                  </a:cubicBezTo>
                  <a:cubicBezTo>
                    <a:pt x="18051" y="598554"/>
                    <a:pt x="18051" y="598554"/>
                    <a:pt x="18051" y="598554"/>
                  </a:cubicBezTo>
                  <a:cubicBezTo>
                    <a:pt x="0" y="593537"/>
                    <a:pt x="0" y="593537"/>
                    <a:pt x="0" y="593537"/>
                  </a:cubicBezTo>
                  <a:cubicBezTo>
                    <a:pt x="0" y="591044"/>
                    <a:pt x="0" y="591044"/>
                    <a:pt x="0" y="591044"/>
                  </a:cubicBezTo>
                  <a:cubicBezTo>
                    <a:pt x="2579" y="591044"/>
                    <a:pt x="2579" y="591044"/>
                    <a:pt x="2579" y="591044"/>
                  </a:cubicBezTo>
                  <a:cubicBezTo>
                    <a:pt x="2579" y="588551"/>
                    <a:pt x="2579" y="588551"/>
                    <a:pt x="2579" y="588551"/>
                  </a:cubicBezTo>
                  <a:cubicBezTo>
                    <a:pt x="5158" y="588551"/>
                    <a:pt x="5158" y="588551"/>
                    <a:pt x="5158" y="588551"/>
                  </a:cubicBezTo>
                  <a:cubicBezTo>
                    <a:pt x="5158" y="586027"/>
                    <a:pt x="5158" y="586027"/>
                    <a:pt x="5158" y="586027"/>
                  </a:cubicBezTo>
                  <a:cubicBezTo>
                    <a:pt x="7736" y="586027"/>
                    <a:pt x="7736" y="586027"/>
                    <a:pt x="7736" y="586027"/>
                  </a:cubicBezTo>
                  <a:cubicBezTo>
                    <a:pt x="7736" y="583535"/>
                    <a:pt x="7736" y="583535"/>
                    <a:pt x="7736" y="583535"/>
                  </a:cubicBezTo>
                  <a:cubicBezTo>
                    <a:pt x="10315" y="583535"/>
                    <a:pt x="10315" y="583535"/>
                    <a:pt x="10315" y="583535"/>
                  </a:cubicBezTo>
                  <a:cubicBezTo>
                    <a:pt x="10315" y="581042"/>
                    <a:pt x="10315" y="581042"/>
                    <a:pt x="10315" y="581042"/>
                  </a:cubicBezTo>
                  <a:cubicBezTo>
                    <a:pt x="12893" y="581042"/>
                    <a:pt x="12893" y="581042"/>
                    <a:pt x="12893" y="581042"/>
                  </a:cubicBezTo>
                  <a:cubicBezTo>
                    <a:pt x="15472" y="576025"/>
                    <a:pt x="18051" y="573501"/>
                    <a:pt x="20661" y="573501"/>
                  </a:cubicBezTo>
                  <a:cubicBezTo>
                    <a:pt x="20661" y="573501"/>
                    <a:pt x="20661" y="571008"/>
                    <a:pt x="20661" y="571008"/>
                  </a:cubicBezTo>
                  <a:cubicBezTo>
                    <a:pt x="23240" y="571008"/>
                    <a:pt x="25819" y="571008"/>
                    <a:pt x="30976" y="571008"/>
                  </a:cubicBezTo>
                  <a:cubicBezTo>
                    <a:pt x="30976" y="571008"/>
                    <a:pt x="36133" y="548480"/>
                    <a:pt x="33554" y="540970"/>
                  </a:cubicBezTo>
                  <a:cubicBezTo>
                    <a:pt x="30976" y="530936"/>
                    <a:pt x="43901" y="520934"/>
                    <a:pt x="43901" y="520934"/>
                  </a:cubicBezTo>
                  <a:cubicBezTo>
                    <a:pt x="61983" y="503391"/>
                    <a:pt x="61983" y="503391"/>
                    <a:pt x="61983" y="503391"/>
                  </a:cubicBezTo>
                  <a:cubicBezTo>
                    <a:pt x="59405" y="483355"/>
                    <a:pt x="59405" y="483355"/>
                    <a:pt x="59405" y="483355"/>
                  </a:cubicBezTo>
                  <a:cubicBezTo>
                    <a:pt x="80066" y="485848"/>
                    <a:pt x="80066" y="485848"/>
                    <a:pt x="80066" y="485848"/>
                  </a:cubicBezTo>
                  <a:cubicBezTo>
                    <a:pt x="80066" y="485848"/>
                    <a:pt x="95569" y="478338"/>
                    <a:pt x="90380" y="468336"/>
                  </a:cubicBezTo>
                  <a:cubicBezTo>
                    <a:pt x="87802" y="463319"/>
                    <a:pt x="85223" y="455810"/>
                    <a:pt x="82644" y="450793"/>
                  </a:cubicBezTo>
                  <a:cubicBezTo>
                    <a:pt x="85223" y="448300"/>
                    <a:pt x="85223" y="448300"/>
                    <a:pt x="85223" y="445776"/>
                  </a:cubicBezTo>
                  <a:cubicBezTo>
                    <a:pt x="85223" y="445776"/>
                    <a:pt x="90380" y="438266"/>
                    <a:pt x="90380" y="438266"/>
                  </a:cubicBezTo>
                  <a:cubicBezTo>
                    <a:pt x="98148" y="438266"/>
                    <a:pt x="98148" y="438266"/>
                    <a:pt x="98148" y="438266"/>
                  </a:cubicBezTo>
                  <a:cubicBezTo>
                    <a:pt x="105884" y="440790"/>
                    <a:pt x="105884" y="440790"/>
                    <a:pt x="105884" y="440790"/>
                  </a:cubicBezTo>
                  <a:cubicBezTo>
                    <a:pt x="105884" y="440790"/>
                    <a:pt x="111041" y="443283"/>
                    <a:pt x="113620" y="443283"/>
                  </a:cubicBezTo>
                  <a:cubicBezTo>
                    <a:pt x="118809" y="443283"/>
                    <a:pt x="126545" y="438266"/>
                    <a:pt x="126545" y="438266"/>
                  </a:cubicBezTo>
                  <a:cubicBezTo>
                    <a:pt x="118809" y="428264"/>
                    <a:pt x="118809" y="428264"/>
                    <a:pt x="118809" y="428264"/>
                  </a:cubicBezTo>
                  <a:cubicBezTo>
                    <a:pt x="121388" y="418230"/>
                    <a:pt x="121388" y="418230"/>
                    <a:pt x="121388" y="418230"/>
                  </a:cubicBezTo>
                  <a:cubicBezTo>
                    <a:pt x="131702" y="418230"/>
                    <a:pt x="131702" y="418230"/>
                    <a:pt x="131702" y="418230"/>
                  </a:cubicBezTo>
                  <a:cubicBezTo>
                    <a:pt x="136891" y="418230"/>
                    <a:pt x="136891" y="418230"/>
                    <a:pt x="136891" y="418230"/>
                  </a:cubicBezTo>
                  <a:cubicBezTo>
                    <a:pt x="126545" y="403211"/>
                    <a:pt x="126545" y="403211"/>
                    <a:pt x="126545" y="403211"/>
                  </a:cubicBezTo>
                  <a:cubicBezTo>
                    <a:pt x="126545" y="403211"/>
                    <a:pt x="129124" y="395702"/>
                    <a:pt x="134313" y="398195"/>
                  </a:cubicBezTo>
                  <a:cubicBezTo>
                    <a:pt x="136891" y="398195"/>
                    <a:pt x="139470" y="403211"/>
                    <a:pt x="142049" y="403211"/>
                  </a:cubicBezTo>
                  <a:cubicBezTo>
                    <a:pt x="144627" y="403211"/>
                    <a:pt x="152395" y="405704"/>
                    <a:pt x="152395" y="405704"/>
                  </a:cubicBezTo>
                  <a:cubicBezTo>
                    <a:pt x="162710" y="408228"/>
                    <a:pt x="162710" y="408228"/>
                    <a:pt x="162710" y="408228"/>
                  </a:cubicBezTo>
                  <a:cubicBezTo>
                    <a:pt x="173056" y="408228"/>
                    <a:pt x="173056" y="408228"/>
                    <a:pt x="173056" y="408228"/>
                  </a:cubicBezTo>
                  <a:cubicBezTo>
                    <a:pt x="185949" y="408228"/>
                    <a:pt x="185949" y="408228"/>
                    <a:pt x="185949" y="408228"/>
                  </a:cubicBezTo>
                  <a:cubicBezTo>
                    <a:pt x="191138" y="415738"/>
                    <a:pt x="191138" y="415738"/>
                    <a:pt x="191138" y="415738"/>
                  </a:cubicBezTo>
                  <a:cubicBezTo>
                    <a:pt x="191138" y="415738"/>
                    <a:pt x="193717" y="420754"/>
                    <a:pt x="191138" y="423247"/>
                  </a:cubicBezTo>
                  <a:cubicBezTo>
                    <a:pt x="191138" y="425740"/>
                    <a:pt x="188528" y="433250"/>
                    <a:pt x="188528" y="433250"/>
                  </a:cubicBezTo>
                  <a:cubicBezTo>
                    <a:pt x="185949" y="433250"/>
                    <a:pt x="183371" y="433250"/>
                    <a:pt x="180792" y="435774"/>
                  </a:cubicBezTo>
                  <a:cubicBezTo>
                    <a:pt x="178213" y="435774"/>
                    <a:pt x="165288" y="435774"/>
                    <a:pt x="165288" y="435774"/>
                  </a:cubicBezTo>
                  <a:cubicBezTo>
                    <a:pt x="154974" y="435774"/>
                    <a:pt x="154974" y="435774"/>
                    <a:pt x="154974" y="435774"/>
                  </a:cubicBezTo>
                  <a:cubicBezTo>
                    <a:pt x="147206" y="435774"/>
                    <a:pt x="147206" y="435774"/>
                    <a:pt x="147206" y="435774"/>
                  </a:cubicBezTo>
                  <a:cubicBezTo>
                    <a:pt x="144627" y="440790"/>
                    <a:pt x="144627" y="440790"/>
                    <a:pt x="144627" y="440790"/>
                  </a:cubicBezTo>
                  <a:cubicBezTo>
                    <a:pt x="144627" y="440790"/>
                    <a:pt x="152395" y="443283"/>
                    <a:pt x="154974" y="445776"/>
                  </a:cubicBezTo>
                  <a:cubicBezTo>
                    <a:pt x="160131" y="445776"/>
                    <a:pt x="160131" y="445776"/>
                    <a:pt x="160131" y="445776"/>
                  </a:cubicBezTo>
                  <a:cubicBezTo>
                    <a:pt x="162710" y="448300"/>
                    <a:pt x="167867" y="453286"/>
                    <a:pt x="167867" y="453286"/>
                  </a:cubicBezTo>
                  <a:cubicBezTo>
                    <a:pt x="165288" y="460826"/>
                    <a:pt x="165288" y="460826"/>
                    <a:pt x="165288" y="460826"/>
                  </a:cubicBezTo>
                  <a:cubicBezTo>
                    <a:pt x="165288" y="460826"/>
                    <a:pt x="173056" y="450793"/>
                    <a:pt x="173056" y="450793"/>
                  </a:cubicBezTo>
                  <a:cubicBezTo>
                    <a:pt x="175635" y="450793"/>
                    <a:pt x="188528" y="450793"/>
                    <a:pt x="188528" y="450793"/>
                  </a:cubicBezTo>
                  <a:cubicBezTo>
                    <a:pt x="188528" y="450793"/>
                    <a:pt x="198874" y="445776"/>
                    <a:pt x="201453" y="445776"/>
                  </a:cubicBezTo>
                  <a:cubicBezTo>
                    <a:pt x="201453" y="445776"/>
                    <a:pt x="198874" y="453286"/>
                    <a:pt x="198874" y="453286"/>
                  </a:cubicBezTo>
                  <a:cubicBezTo>
                    <a:pt x="209221" y="448300"/>
                    <a:pt x="209221" y="448300"/>
                    <a:pt x="209221" y="448300"/>
                  </a:cubicBezTo>
                  <a:cubicBezTo>
                    <a:pt x="219535" y="443283"/>
                    <a:pt x="219535" y="443283"/>
                    <a:pt x="219535" y="443283"/>
                  </a:cubicBezTo>
                  <a:cubicBezTo>
                    <a:pt x="224693" y="443283"/>
                    <a:pt x="224693" y="443283"/>
                    <a:pt x="224693" y="443283"/>
                  </a:cubicBezTo>
                  <a:cubicBezTo>
                    <a:pt x="224693" y="443283"/>
                    <a:pt x="227271" y="450793"/>
                    <a:pt x="227271" y="453286"/>
                  </a:cubicBezTo>
                  <a:cubicBezTo>
                    <a:pt x="224693" y="455810"/>
                    <a:pt x="224693" y="455810"/>
                    <a:pt x="224693" y="460826"/>
                  </a:cubicBezTo>
                  <a:cubicBezTo>
                    <a:pt x="224693" y="463319"/>
                    <a:pt x="222114" y="465812"/>
                    <a:pt x="224693" y="468336"/>
                  </a:cubicBezTo>
                  <a:cubicBezTo>
                    <a:pt x="224693" y="468336"/>
                    <a:pt x="224693" y="470829"/>
                    <a:pt x="227271" y="470829"/>
                  </a:cubicBezTo>
                  <a:cubicBezTo>
                    <a:pt x="229882" y="473321"/>
                    <a:pt x="232460" y="470829"/>
                    <a:pt x="232460" y="470829"/>
                  </a:cubicBezTo>
                  <a:cubicBezTo>
                    <a:pt x="237618" y="458302"/>
                    <a:pt x="237618" y="458302"/>
                    <a:pt x="237618" y="458302"/>
                  </a:cubicBezTo>
                  <a:cubicBezTo>
                    <a:pt x="237618" y="458302"/>
                    <a:pt x="242775" y="453286"/>
                    <a:pt x="242775" y="453286"/>
                  </a:cubicBezTo>
                  <a:cubicBezTo>
                    <a:pt x="245354" y="453286"/>
                    <a:pt x="253121" y="448300"/>
                    <a:pt x="253121" y="448300"/>
                  </a:cubicBezTo>
                  <a:cubicBezTo>
                    <a:pt x="266015" y="448300"/>
                    <a:pt x="266015" y="448300"/>
                    <a:pt x="266015" y="448300"/>
                  </a:cubicBezTo>
                  <a:cubicBezTo>
                    <a:pt x="266015" y="448300"/>
                    <a:pt x="278940" y="445776"/>
                    <a:pt x="281518" y="445776"/>
                  </a:cubicBezTo>
                  <a:cubicBezTo>
                    <a:pt x="281518" y="448300"/>
                    <a:pt x="286707" y="448300"/>
                    <a:pt x="289286" y="448300"/>
                  </a:cubicBezTo>
                  <a:cubicBezTo>
                    <a:pt x="294443" y="448300"/>
                    <a:pt x="297022" y="448300"/>
                    <a:pt x="302179" y="448300"/>
                  </a:cubicBezTo>
                  <a:cubicBezTo>
                    <a:pt x="304790" y="448300"/>
                    <a:pt x="307368" y="448300"/>
                    <a:pt x="307368" y="448300"/>
                  </a:cubicBezTo>
                  <a:cubicBezTo>
                    <a:pt x="307368" y="448300"/>
                    <a:pt x="312526" y="443283"/>
                    <a:pt x="312526" y="443283"/>
                  </a:cubicBezTo>
                  <a:cubicBezTo>
                    <a:pt x="312526" y="440790"/>
                    <a:pt x="312526" y="438266"/>
                    <a:pt x="312526" y="438266"/>
                  </a:cubicBezTo>
                  <a:cubicBezTo>
                    <a:pt x="315104" y="435774"/>
                    <a:pt x="317683" y="430757"/>
                    <a:pt x="320262" y="430757"/>
                  </a:cubicBezTo>
                  <a:cubicBezTo>
                    <a:pt x="322840" y="430757"/>
                    <a:pt x="361616" y="435774"/>
                    <a:pt x="361616" y="435774"/>
                  </a:cubicBezTo>
                  <a:cubicBezTo>
                    <a:pt x="395170" y="445776"/>
                    <a:pt x="395170" y="445776"/>
                    <a:pt x="395170" y="445776"/>
                  </a:cubicBezTo>
                  <a:cubicBezTo>
                    <a:pt x="418441" y="450793"/>
                    <a:pt x="418441" y="450793"/>
                    <a:pt x="418441" y="450793"/>
                  </a:cubicBezTo>
                  <a:cubicBezTo>
                    <a:pt x="418441" y="450793"/>
                    <a:pt x="436492" y="460826"/>
                    <a:pt x="439102" y="460826"/>
                  </a:cubicBezTo>
                  <a:cubicBezTo>
                    <a:pt x="441681" y="463319"/>
                    <a:pt x="475267" y="468336"/>
                    <a:pt x="475267" y="468336"/>
                  </a:cubicBezTo>
                  <a:cubicBezTo>
                    <a:pt x="490739" y="478338"/>
                    <a:pt x="490739" y="478338"/>
                    <a:pt x="490739" y="478338"/>
                  </a:cubicBezTo>
                  <a:cubicBezTo>
                    <a:pt x="490739" y="478338"/>
                    <a:pt x="506243" y="483355"/>
                    <a:pt x="506243" y="485848"/>
                  </a:cubicBezTo>
                  <a:cubicBezTo>
                    <a:pt x="506243" y="488372"/>
                    <a:pt x="516589" y="493357"/>
                    <a:pt x="516589" y="493357"/>
                  </a:cubicBezTo>
                  <a:cubicBezTo>
                    <a:pt x="526904" y="488372"/>
                    <a:pt x="526904" y="488372"/>
                    <a:pt x="526904" y="488372"/>
                  </a:cubicBezTo>
                  <a:cubicBezTo>
                    <a:pt x="526904" y="488372"/>
                    <a:pt x="539829" y="490865"/>
                    <a:pt x="539829" y="490865"/>
                  </a:cubicBezTo>
                  <a:cubicBezTo>
                    <a:pt x="542407" y="493357"/>
                    <a:pt x="568226" y="500898"/>
                    <a:pt x="568226" y="500898"/>
                  </a:cubicBezTo>
                  <a:cubicBezTo>
                    <a:pt x="568226" y="500898"/>
                    <a:pt x="586308" y="505884"/>
                    <a:pt x="588887" y="505884"/>
                  </a:cubicBezTo>
                  <a:cubicBezTo>
                    <a:pt x="591497" y="505884"/>
                    <a:pt x="601812" y="503391"/>
                    <a:pt x="601812" y="503391"/>
                  </a:cubicBezTo>
                  <a:cubicBezTo>
                    <a:pt x="601812" y="495881"/>
                    <a:pt x="601812" y="495881"/>
                    <a:pt x="601812" y="495881"/>
                  </a:cubicBezTo>
                  <a:cubicBezTo>
                    <a:pt x="601812" y="495881"/>
                    <a:pt x="599233" y="490865"/>
                    <a:pt x="604390" y="493357"/>
                  </a:cubicBezTo>
                  <a:cubicBezTo>
                    <a:pt x="609579" y="493357"/>
                    <a:pt x="612158" y="493357"/>
                    <a:pt x="614737" y="495881"/>
                  </a:cubicBezTo>
                  <a:cubicBezTo>
                    <a:pt x="614737" y="498374"/>
                    <a:pt x="619894" y="498374"/>
                    <a:pt x="622473" y="500898"/>
                  </a:cubicBezTo>
                  <a:cubicBezTo>
                    <a:pt x="625051" y="505884"/>
                    <a:pt x="635398" y="508408"/>
                    <a:pt x="635398" y="508408"/>
                  </a:cubicBezTo>
                  <a:cubicBezTo>
                    <a:pt x="648323" y="513393"/>
                    <a:pt x="648323" y="513393"/>
                    <a:pt x="648323" y="513393"/>
                  </a:cubicBezTo>
                  <a:cubicBezTo>
                    <a:pt x="650901" y="520934"/>
                    <a:pt x="650901" y="520934"/>
                    <a:pt x="650901" y="520934"/>
                  </a:cubicBezTo>
                  <a:cubicBezTo>
                    <a:pt x="653480" y="523427"/>
                    <a:pt x="653480" y="523427"/>
                    <a:pt x="653480" y="523427"/>
                  </a:cubicBezTo>
                  <a:cubicBezTo>
                    <a:pt x="656059" y="518410"/>
                    <a:pt x="656059" y="518410"/>
                    <a:pt x="656059" y="518410"/>
                  </a:cubicBezTo>
                  <a:cubicBezTo>
                    <a:pt x="658637" y="515917"/>
                    <a:pt x="661216" y="515917"/>
                    <a:pt x="661216" y="515917"/>
                  </a:cubicBezTo>
                  <a:cubicBezTo>
                    <a:pt x="666405" y="518410"/>
                    <a:pt x="666405" y="518410"/>
                    <a:pt x="666405" y="518410"/>
                  </a:cubicBezTo>
                  <a:cubicBezTo>
                    <a:pt x="666405" y="518410"/>
                    <a:pt x="671562" y="518410"/>
                    <a:pt x="671562" y="518410"/>
                  </a:cubicBezTo>
                  <a:cubicBezTo>
                    <a:pt x="674141" y="518410"/>
                    <a:pt x="681877" y="515917"/>
                    <a:pt x="681877" y="515917"/>
                  </a:cubicBezTo>
                  <a:cubicBezTo>
                    <a:pt x="681877" y="518410"/>
                    <a:pt x="687066" y="523427"/>
                    <a:pt x="689645" y="523427"/>
                  </a:cubicBezTo>
                  <a:cubicBezTo>
                    <a:pt x="689645" y="525920"/>
                    <a:pt x="694802" y="533429"/>
                    <a:pt x="694802" y="533429"/>
                  </a:cubicBezTo>
                  <a:cubicBezTo>
                    <a:pt x="694802" y="533429"/>
                    <a:pt x="694802" y="535953"/>
                    <a:pt x="694802" y="540970"/>
                  </a:cubicBezTo>
                  <a:cubicBezTo>
                    <a:pt x="694802" y="543463"/>
                    <a:pt x="697381" y="545956"/>
                    <a:pt x="697381" y="545956"/>
                  </a:cubicBezTo>
                  <a:cubicBezTo>
                    <a:pt x="702538" y="550972"/>
                    <a:pt x="702538" y="550972"/>
                    <a:pt x="702538" y="550972"/>
                  </a:cubicBezTo>
                  <a:cubicBezTo>
                    <a:pt x="715463" y="571008"/>
                    <a:pt x="715463" y="571008"/>
                    <a:pt x="715463" y="571008"/>
                  </a:cubicBezTo>
                  <a:cubicBezTo>
                    <a:pt x="720620" y="576025"/>
                    <a:pt x="720620" y="576025"/>
                    <a:pt x="720620" y="576025"/>
                  </a:cubicBezTo>
                  <a:cubicBezTo>
                    <a:pt x="725809" y="571008"/>
                    <a:pt x="725809" y="571008"/>
                    <a:pt x="725809" y="571008"/>
                  </a:cubicBezTo>
                  <a:cubicBezTo>
                    <a:pt x="733545" y="571008"/>
                    <a:pt x="733545" y="571008"/>
                    <a:pt x="733545" y="571008"/>
                  </a:cubicBezTo>
                  <a:cubicBezTo>
                    <a:pt x="741313" y="588551"/>
                    <a:pt x="741313" y="588551"/>
                    <a:pt x="741313" y="588551"/>
                  </a:cubicBezTo>
                  <a:cubicBezTo>
                    <a:pt x="749049" y="611080"/>
                    <a:pt x="749049" y="611080"/>
                    <a:pt x="749049" y="611080"/>
                  </a:cubicBezTo>
                  <a:cubicBezTo>
                    <a:pt x="743892" y="641150"/>
                    <a:pt x="743892" y="641150"/>
                    <a:pt x="743892" y="641150"/>
                  </a:cubicBezTo>
                  <a:cubicBezTo>
                    <a:pt x="743892" y="661186"/>
                    <a:pt x="743892" y="661186"/>
                    <a:pt x="743892" y="661186"/>
                  </a:cubicBezTo>
                  <a:cubicBezTo>
                    <a:pt x="743892" y="661186"/>
                    <a:pt x="738703" y="676205"/>
                    <a:pt x="738703" y="678698"/>
                  </a:cubicBezTo>
                  <a:cubicBezTo>
                    <a:pt x="738703" y="683714"/>
                    <a:pt x="725809" y="701257"/>
                    <a:pt x="725809" y="701257"/>
                  </a:cubicBezTo>
                  <a:cubicBezTo>
                    <a:pt x="725809" y="701257"/>
                    <a:pt x="718042" y="716277"/>
                    <a:pt x="715463" y="718769"/>
                  </a:cubicBezTo>
                  <a:cubicBezTo>
                    <a:pt x="712884" y="723786"/>
                    <a:pt x="702538" y="743822"/>
                    <a:pt x="702538" y="743822"/>
                  </a:cubicBezTo>
                  <a:cubicBezTo>
                    <a:pt x="671562" y="773860"/>
                    <a:pt x="671562" y="773860"/>
                    <a:pt x="671562" y="773860"/>
                  </a:cubicBezTo>
                  <a:cubicBezTo>
                    <a:pt x="671562" y="773860"/>
                    <a:pt x="656059" y="781401"/>
                    <a:pt x="650901" y="783894"/>
                  </a:cubicBezTo>
                  <a:cubicBezTo>
                    <a:pt x="648323" y="788911"/>
                    <a:pt x="622473" y="791403"/>
                    <a:pt x="622473" y="791403"/>
                  </a:cubicBezTo>
                  <a:cubicBezTo>
                    <a:pt x="601812" y="791403"/>
                    <a:pt x="601812" y="791403"/>
                    <a:pt x="601812" y="791403"/>
                  </a:cubicBezTo>
                  <a:cubicBezTo>
                    <a:pt x="570836" y="783894"/>
                    <a:pt x="570836" y="783894"/>
                    <a:pt x="570836" y="783894"/>
                  </a:cubicBezTo>
                  <a:cubicBezTo>
                    <a:pt x="552754" y="788911"/>
                    <a:pt x="552754" y="788911"/>
                    <a:pt x="552754" y="788911"/>
                  </a:cubicBezTo>
                  <a:cubicBezTo>
                    <a:pt x="529482" y="796420"/>
                    <a:pt x="529482" y="796420"/>
                    <a:pt x="529482" y="796420"/>
                  </a:cubicBezTo>
                  <a:cubicBezTo>
                    <a:pt x="508821" y="796420"/>
                    <a:pt x="508821" y="796420"/>
                    <a:pt x="508821" y="796420"/>
                  </a:cubicBezTo>
                  <a:cubicBezTo>
                    <a:pt x="483003" y="801437"/>
                    <a:pt x="483003" y="801437"/>
                    <a:pt x="483003" y="801437"/>
                  </a:cubicBezTo>
                  <a:cubicBezTo>
                    <a:pt x="483003" y="801437"/>
                    <a:pt x="477846" y="801437"/>
                    <a:pt x="472656" y="801437"/>
                  </a:cubicBezTo>
                  <a:cubicBezTo>
                    <a:pt x="470078" y="801437"/>
                    <a:pt x="454574" y="796420"/>
                    <a:pt x="454574" y="796420"/>
                  </a:cubicBezTo>
                  <a:cubicBezTo>
                    <a:pt x="436492" y="791403"/>
                    <a:pt x="436492" y="791403"/>
                    <a:pt x="436492" y="791403"/>
                  </a:cubicBezTo>
                  <a:cubicBezTo>
                    <a:pt x="423599" y="791403"/>
                    <a:pt x="423599" y="791403"/>
                    <a:pt x="423599" y="791403"/>
                  </a:cubicBezTo>
                  <a:cubicBezTo>
                    <a:pt x="421020" y="801437"/>
                    <a:pt x="421020" y="801437"/>
                    <a:pt x="421020" y="801437"/>
                  </a:cubicBezTo>
                  <a:cubicBezTo>
                    <a:pt x="421020" y="801437"/>
                    <a:pt x="421020" y="801437"/>
                    <a:pt x="415831" y="801437"/>
                  </a:cubicBezTo>
                  <a:cubicBezTo>
                    <a:pt x="410673" y="801437"/>
                    <a:pt x="405516" y="801437"/>
                    <a:pt x="405516" y="801437"/>
                  </a:cubicBezTo>
                  <a:cubicBezTo>
                    <a:pt x="405516" y="791403"/>
                    <a:pt x="405516" y="791403"/>
                    <a:pt x="405516" y="791403"/>
                  </a:cubicBezTo>
                  <a:cubicBezTo>
                    <a:pt x="387434" y="791403"/>
                    <a:pt x="387434" y="791403"/>
                    <a:pt x="387434" y="791403"/>
                  </a:cubicBezTo>
                  <a:cubicBezTo>
                    <a:pt x="387434" y="791403"/>
                    <a:pt x="379666" y="793896"/>
                    <a:pt x="374509" y="793896"/>
                  </a:cubicBezTo>
                  <a:cubicBezTo>
                    <a:pt x="366773" y="793896"/>
                    <a:pt x="359005" y="786387"/>
                    <a:pt x="356426" y="786387"/>
                  </a:cubicBezTo>
                  <a:cubicBezTo>
                    <a:pt x="353848" y="786387"/>
                    <a:pt x="353848" y="788911"/>
                    <a:pt x="353848" y="788911"/>
                  </a:cubicBezTo>
                  <a:cubicBezTo>
                    <a:pt x="353848" y="796420"/>
                    <a:pt x="353848" y="796420"/>
                    <a:pt x="353848" y="796420"/>
                  </a:cubicBezTo>
                  <a:cubicBezTo>
                    <a:pt x="340923" y="796420"/>
                    <a:pt x="340923" y="796420"/>
                    <a:pt x="340923" y="796420"/>
                  </a:cubicBezTo>
                  <a:cubicBezTo>
                    <a:pt x="325451" y="791403"/>
                    <a:pt x="325451" y="791403"/>
                    <a:pt x="325451" y="791403"/>
                  </a:cubicBezTo>
                  <a:cubicBezTo>
                    <a:pt x="312526" y="781401"/>
                    <a:pt x="312526" y="781401"/>
                    <a:pt x="312526" y="781401"/>
                  </a:cubicBezTo>
                  <a:cubicBezTo>
                    <a:pt x="302179" y="771368"/>
                    <a:pt x="302179" y="771368"/>
                    <a:pt x="302179" y="771368"/>
                  </a:cubicBezTo>
                  <a:cubicBezTo>
                    <a:pt x="302179" y="766351"/>
                    <a:pt x="302179" y="766351"/>
                    <a:pt x="302179" y="766351"/>
                  </a:cubicBezTo>
                  <a:cubicBezTo>
                    <a:pt x="289286" y="766351"/>
                    <a:pt x="289286" y="766351"/>
                    <a:pt x="289286" y="766351"/>
                  </a:cubicBezTo>
                  <a:cubicBezTo>
                    <a:pt x="271204" y="766351"/>
                    <a:pt x="271204" y="766351"/>
                    <a:pt x="271204" y="766351"/>
                  </a:cubicBezTo>
                  <a:cubicBezTo>
                    <a:pt x="260857" y="771368"/>
                    <a:pt x="260857" y="771368"/>
                    <a:pt x="260857" y="771368"/>
                  </a:cubicBezTo>
                  <a:cubicBezTo>
                    <a:pt x="273782" y="773860"/>
                    <a:pt x="273782" y="773860"/>
                    <a:pt x="273782" y="773860"/>
                  </a:cubicBezTo>
                  <a:cubicBezTo>
                    <a:pt x="281518" y="776384"/>
                    <a:pt x="281518" y="776384"/>
                    <a:pt x="281518" y="776384"/>
                  </a:cubicBezTo>
                  <a:cubicBezTo>
                    <a:pt x="281518" y="776384"/>
                    <a:pt x="291865" y="773860"/>
                    <a:pt x="291865" y="781401"/>
                  </a:cubicBezTo>
                  <a:cubicBezTo>
                    <a:pt x="291865" y="786387"/>
                    <a:pt x="286707" y="786387"/>
                    <a:pt x="291865" y="791403"/>
                  </a:cubicBezTo>
                  <a:cubicBezTo>
                    <a:pt x="294443" y="796420"/>
                    <a:pt x="304790" y="801437"/>
                    <a:pt x="304790" y="801437"/>
                  </a:cubicBezTo>
                  <a:cubicBezTo>
                    <a:pt x="304790" y="801437"/>
                    <a:pt x="309947" y="801437"/>
                    <a:pt x="312526" y="801437"/>
                  </a:cubicBezTo>
                  <a:cubicBezTo>
                    <a:pt x="315104" y="801437"/>
                    <a:pt x="317683" y="801437"/>
                    <a:pt x="317683" y="801437"/>
                  </a:cubicBezTo>
                  <a:cubicBezTo>
                    <a:pt x="322840" y="808947"/>
                    <a:pt x="322840" y="808947"/>
                    <a:pt x="322840" y="808947"/>
                  </a:cubicBezTo>
                  <a:cubicBezTo>
                    <a:pt x="322840" y="808947"/>
                    <a:pt x="320262" y="811439"/>
                    <a:pt x="325451" y="811439"/>
                  </a:cubicBezTo>
                  <a:cubicBezTo>
                    <a:pt x="328029" y="811439"/>
                    <a:pt x="340923" y="811439"/>
                    <a:pt x="340923" y="811439"/>
                  </a:cubicBezTo>
                  <a:cubicBezTo>
                    <a:pt x="353848" y="816456"/>
                    <a:pt x="353848" y="816456"/>
                    <a:pt x="353848" y="816456"/>
                  </a:cubicBezTo>
                  <a:cubicBezTo>
                    <a:pt x="353848" y="823966"/>
                    <a:pt x="353848" y="823966"/>
                    <a:pt x="353848" y="823966"/>
                  </a:cubicBezTo>
                  <a:cubicBezTo>
                    <a:pt x="353848" y="823966"/>
                    <a:pt x="351269" y="828983"/>
                    <a:pt x="356426" y="828983"/>
                  </a:cubicBezTo>
                  <a:cubicBezTo>
                    <a:pt x="359005" y="831475"/>
                    <a:pt x="369351" y="828983"/>
                    <a:pt x="369351" y="828983"/>
                  </a:cubicBezTo>
                  <a:cubicBezTo>
                    <a:pt x="369351" y="828983"/>
                    <a:pt x="366773" y="826459"/>
                    <a:pt x="371930" y="828983"/>
                  </a:cubicBezTo>
                  <a:cubicBezTo>
                    <a:pt x="374509" y="831475"/>
                    <a:pt x="377087" y="833968"/>
                    <a:pt x="377087" y="833968"/>
                  </a:cubicBezTo>
                  <a:cubicBezTo>
                    <a:pt x="377087" y="833968"/>
                    <a:pt x="379666" y="838985"/>
                    <a:pt x="379666" y="841509"/>
                  </a:cubicBezTo>
                  <a:cubicBezTo>
                    <a:pt x="379666" y="844002"/>
                    <a:pt x="382277" y="849018"/>
                    <a:pt x="382277" y="849018"/>
                  </a:cubicBezTo>
                  <a:cubicBezTo>
                    <a:pt x="382277" y="849018"/>
                    <a:pt x="374509" y="851511"/>
                    <a:pt x="387434" y="851511"/>
                  </a:cubicBezTo>
                  <a:cubicBezTo>
                    <a:pt x="400359" y="851511"/>
                    <a:pt x="400359" y="851511"/>
                    <a:pt x="400359" y="851511"/>
                  </a:cubicBezTo>
                  <a:cubicBezTo>
                    <a:pt x="410673" y="851511"/>
                    <a:pt x="410673" y="851511"/>
                    <a:pt x="410673" y="851511"/>
                  </a:cubicBezTo>
                  <a:cubicBezTo>
                    <a:pt x="421020" y="854004"/>
                    <a:pt x="421020" y="854004"/>
                    <a:pt x="421020" y="854004"/>
                  </a:cubicBezTo>
                  <a:cubicBezTo>
                    <a:pt x="439102" y="861545"/>
                    <a:pt x="439102" y="861545"/>
                    <a:pt x="439102" y="861545"/>
                  </a:cubicBezTo>
                  <a:cubicBezTo>
                    <a:pt x="457185" y="871547"/>
                    <a:pt x="457185" y="871547"/>
                    <a:pt x="457185" y="871547"/>
                  </a:cubicBezTo>
                  <a:cubicBezTo>
                    <a:pt x="457185" y="871547"/>
                    <a:pt x="454574" y="879057"/>
                    <a:pt x="459763" y="879057"/>
                  </a:cubicBezTo>
                  <a:cubicBezTo>
                    <a:pt x="462342" y="879057"/>
                    <a:pt x="472656" y="879057"/>
                    <a:pt x="472656" y="879057"/>
                  </a:cubicBezTo>
                  <a:cubicBezTo>
                    <a:pt x="480424" y="899093"/>
                    <a:pt x="480424" y="899093"/>
                    <a:pt x="480424" y="899093"/>
                  </a:cubicBezTo>
                  <a:cubicBezTo>
                    <a:pt x="467499" y="899093"/>
                    <a:pt x="467499" y="899093"/>
                    <a:pt x="467499" y="899093"/>
                  </a:cubicBezTo>
                  <a:cubicBezTo>
                    <a:pt x="475267" y="919129"/>
                    <a:pt x="475267" y="919129"/>
                    <a:pt x="475267" y="919129"/>
                  </a:cubicBezTo>
                  <a:cubicBezTo>
                    <a:pt x="480424" y="929162"/>
                    <a:pt x="480424" y="929162"/>
                    <a:pt x="480424" y="929162"/>
                  </a:cubicBezTo>
                  <a:cubicBezTo>
                    <a:pt x="477846" y="941688"/>
                    <a:pt x="477846" y="941688"/>
                    <a:pt x="477846" y="941688"/>
                  </a:cubicBezTo>
                  <a:cubicBezTo>
                    <a:pt x="470078" y="949198"/>
                    <a:pt x="470078" y="949198"/>
                    <a:pt x="470078" y="949198"/>
                  </a:cubicBezTo>
                  <a:cubicBezTo>
                    <a:pt x="470078" y="949198"/>
                    <a:pt x="470078" y="954184"/>
                    <a:pt x="470078" y="954184"/>
                  </a:cubicBezTo>
                  <a:cubicBezTo>
                    <a:pt x="470078" y="956708"/>
                    <a:pt x="475267" y="956708"/>
                    <a:pt x="475267" y="956708"/>
                  </a:cubicBezTo>
                  <a:cubicBezTo>
                    <a:pt x="475267" y="956708"/>
                    <a:pt x="480424" y="961724"/>
                    <a:pt x="480424" y="964217"/>
                  </a:cubicBezTo>
                  <a:cubicBezTo>
                    <a:pt x="480424" y="966710"/>
                    <a:pt x="488160" y="969234"/>
                    <a:pt x="488160" y="971727"/>
                  </a:cubicBezTo>
                  <a:cubicBezTo>
                    <a:pt x="490739" y="974220"/>
                    <a:pt x="498507" y="981760"/>
                    <a:pt x="498507" y="981760"/>
                  </a:cubicBezTo>
                  <a:cubicBezTo>
                    <a:pt x="501085" y="986746"/>
                    <a:pt x="501085" y="986746"/>
                    <a:pt x="501085" y="986746"/>
                  </a:cubicBezTo>
                  <a:cubicBezTo>
                    <a:pt x="511400" y="991763"/>
                    <a:pt x="511400" y="991763"/>
                    <a:pt x="511400" y="991763"/>
                  </a:cubicBezTo>
                  <a:cubicBezTo>
                    <a:pt x="511400" y="991763"/>
                    <a:pt x="511400" y="991763"/>
                    <a:pt x="511400" y="994256"/>
                  </a:cubicBezTo>
                  <a:cubicBezTo>
                    <a:pt x="511400" y="999272"/>
                    <a:pt x="516589" y="1004289"/>
                    <a:pt x="516589" y="1004289"/>
                  </a:cubicBezTo>
                  <a:cubicBezTo>
                    <a:pt x="526904" y="1011799"/>
                    <a:pt x="526904" y="1011799"/>
                    <a:pt x="526904" y="1011799"/>
                  </a:cubicBezTo>
                  <a:lnTo>
                    <a:pt x="526904" y="1014291"/>
                  </a:lnTo>
                  <a:cubicBezTo>
                    <a:pt x="526904" y="1019308"/>
                    <a:pt x="526904" y="1026818"/>
                    <a:pt x="526904" y="1026818"/>
                  </a:cubicBezTo>
                  <a:cubicBezTo>
                    <a:pt x="537250" y="1026818"/>
                    <a:pt x="537250" y="1026818"/>
                    <a:pt x="537250" y="1026818"/>
                  </a:cubicBezTo>
                  <a:cubicBezTo>
                    <a:pt x="534671" y="1036851"/>
                    <a:pt x="534671" y="1036851"/>
                    <a:pt x="534671" y="1036851"/>
                  </a:cubicBezTo>
                  <a:cubicBezTo>
                    <a:pt x="534671" y="1036851"/>
                    <a:pt x="529482" y="1036851"/>
                    <a:pt x="534671" y="1044361"/>
                  </a:cubicBezTo>
                  <a:cubicBezTo>
                    <a:pt x="539829" y="1049378"/>
                    <a:pt x="539829" y="1054363"/>
                    <a:pt x="539829" y="1054363"/>
                  </a:cubicBezTo>
                  <a:cubicBezTo>
                    <a:pt x="557911" y="1066890"/>
                    <a:pt x="557911" y="1066890"/>
                    <a:pt x="557911" y="1066890"/>
                  </a:cubicBezTo>
                  <a:cubicBezTo>
                    <a:pt x="568226" y="1066890"/>
                    <a:pt x="568226" y="1066890"/>
                    <a:pt x="568226" y="1066890"/>
                  </a:cubicBezTo>
                  <a:cubicBezTo>
                    <a:pt x="578572" y="1064397"/>
                    <a:pt x="578572" y="1064397"/>
                    <a:pt x="578572" y="1064397"/>
                  </a:cubicBezTo>
                  <a:cubicBezTo>
                    <a:pt x="583729" y="1054363"/>
                    <a:pt x="583729" y="1054363"/>
                    <a:pt x="583729" y="1054363"/>
                  </a:cubicBezTo>
                  <a:cubicBezTo>
                    <a:pt x="583729" y="1054363"/>
                    <a:pt x="591497" y="1054363"/>
                    <a:pt x="599233" y="1056887"/>
                  </a:cubicBezTo>
                  <a:cubicBezTo>
                    <a:pt x="604390" y="1059380"/>
                    <a:pt x="614737" y="1056887"/>
                    <a:pt x="614737" y="1056887"/>
                  </a:cubicBezTo>
                  <a:cubicBezTo>
                    <a:pt x="614737" y="1056887"/>
                    <a:pt x="614737" y="1056887"/>
                    <a:pt x="614737" y="1061904"/>
                  </a:cubicBezTo>
                  <a:cubicBezTo>
                    <a:pt x="617315" y="1066890"/>
                    <a:pt x="622473" y="1064397"/>
                    <a:pt x="622473" y="1064397"/>
                  </a:cubicBezTo>
                  <a:cubicBezTo>
                    <a:pt x="622473" y="1064397"/>
                    <a:pt x="630240" y="1064397"/>
                    <a:pt x="630240" y="1066890"/>
                  </a:cubicBezTo>
                  <a:cubicBezTo>
                    <a:pt x="630240" y="1069414"/>
                    <a:pt x="635398" y="1071906"/>
                    <a:pt x="637976" y="1076923"/>
                  </a:cubicBezTo>
                  <a:cubicBezTo>
                    <a:pt x="640555" y="1081940"/>
                    <a:pt x="640555" y="1079416"/>
                    <a:pt x="643134" y="1081940"/>
                  </a:cubicBezTo>
                  <a:cubicBezTo>
                    <a:pt x="643134" y="1084433"/>
                    <a:pt x="632819" y="1086926"/>
                    <a:pt x="645712" y="1086926"/>
                  </a:cubicBezTo>
                  <a:cubicBezTo>
                    <a:pt x="656059" y="1089449"/>
                    <a:pt x="681877" y="1091942"/>
                    <a:pt x="681877" y="1091942"/>
                  </a:cubicBezTo>
                  <a:cubicBezTo>
                    <a:pt x="681877" y="1091942"/>
                    <a:pt x="697381" y="1086926"/>
                    <a:pt x="705148" y="1086926"/>
                  </a:cubicBezTo>
                  <a:cubicBezTo>
                    <a:pt x="712884" y="1086926"/>
                    <a:pt x="712884" y="1089449"/>
                    <a:pt x="712884" y="1089449"/>
                  </a:cubicBezTo>
                  <a:cubicBezTo>
                    <a:pt x="720620" y="1089449"/>
                    <a:pt x="720620" y="1089449"/>
                    <a:pt x="720620" y="1089449"/>
                  </a:cubicBezTo>
                  <a:cubicBezTo>
                    <a:pt x="720620" y="1089449"/>
                    <a:pt x="725809" y="1086926"/>
                    <a:pt x="725809" y="1084433"/>
                  </a:cubicBezTo>
                  <a:cubicBezTo>
                    <a:pt x="725809" y="1081940"/>
                    <a:pt x="728388" y="1074399"/>
                    <a:pt x="728388" y="1074399"/>
                  </a:cubicBezTo>
                  <a:cubicBezTo>
                    <a:pt x="728388" y="1074399"/>
                    <a:pt x="725809" y="1069414"/>
                    <a:pt x="730967" y="1069414"/>
                  </a:cubicBezTo>
                  <a:cubicBezTo>
                    <a:pt x="736124" y="1069414"/>
                    <a:pt x="738703" y="1066890"/>
                    <a:pt x="738703" y="1066890"/>
                  </a:cubicBezTo>
                  <a:cubicBezTo>
                    <a:pt x="746470" y="1061904"/>
                    <a:pt x="746470" y="1061904"/>
                    <a:pt x="746470" y="1061904"/>
                  </a:cubicBezTo>
                  <a:cubicBezTo>
                    <a:pt x="743892" y="1041868"/>
                    <a:pt x="743892" y="1041868"/>
                    <a:pt x="743892" y="1041868"/>
                  </a:cubicBezTo>
                  <a:cubicBezTo>
                    <a:pt x="743892" y="1041868"/>
                    <a:pt x="743892" y="1034327"/>
                    <a:pt x="741313" y="1031835"/>
                  </a:cubicBezTo>
                  <a:cubicBezTo>
                    <a:pt x="736124" y="1029342"/>
                    <a:pt x="728388" y="1021832"/>
                    <a:pt x="728388" y="1021832"/>
                  </a:cubicBezTo>
                  <a:cubicBezTo>
                    <a:pt x="725809" y="1014291"/>
                    <a:pt x="725809" y="1014291"/>
                    <a:pt x="725809" y="1014291"/>
                  </a:cubicBezTo>
                  <a:cubicBezTo>
                    <a:pt x="715463" y="1006782"/>
                    <a:pt x="715463" y="1006782"/>
                    <a:pt x="715463" y="1006782"/>
                  </a:cubicBezTo>
                  <a:cubicBezTo>
                    <a:pt x="715463" y="1006782"/>
                    <a:pt x="712884" y="1001796"/>
                    <a:pt x="710306" y="1001796"/>
                  </a:cubicBezTo>
                  <a:cubicBezTo>
                    <a:pt x="707727" y="1004289"/>
                    <a:pt x="710306" y="1004289"/>
                    <a:pt x="705148" y="1011799"/>
                  </a:cubicBezTo>
                  <a:cubicBezTo>
                    <a:pt x="699959" y="1016815"/>
                    <a:pt x="692223" y="1019308"/>
                    <a:pt x="692223" y="1019308"/>
                  </a:cubicBezTo>
                  <a:cubicBezTo>
                    <a:pt x="676720" y="1024325"/>
                    <a:pt x="676720" y="1024325"/>
                    <a:pt x="676720" y="1024325"/>
                  </a:cubicBezTo>
                  <a:cubicBezTo>
                    <a:pt x="676720" y="1024325"/>
                    <a:pt x="666405" y="1019308"/>
                    <a:pt x="663795" y="1014291"/>
                  </a:cubicBezTo>
                  <a:cubicBezTo>
                    <a:pt x="661216" y="1011799"/>
                    <a:pt x="643134" y="996779"/>
                    <a:pt x="643134" y="996779"/>
                  </a:cubicBezTo>
                  <a:cubicBezTo>
                    <a:pt x="643134" y="996779"/>
                    <a:pt x="632819" y="989270"/>
                    <a:pt x="630240" y="989270"/>
                  </a:cubicBezTo>
                  <a:cubicBezTo>
                    <a:pt x="625051" y="989270"/>
                    <a:pt x="619894" y="989270"/>
                    <a:pt x="619894" y="989270"/>
                  </a:cubicBezTo>
                  <a:cubicBezTo>
                    <a:pt x="612158" y="976744"/>
                    <a:pt x="612158" y="976744"/>
                    <a:pt x="612158" y="976744"/>
                  </a:cubicBezTo>
                  <a:cubicBezTo>
                    <a:pt x="609579" y="974220"/>
                    <a:pt x="609579" y="974220"/>
                    <a:pt x="609579" y="974220"/>
                  </a:cubicBezTo>
                  <a:cubicBezTo>
                    <a:pt x="609579" y="974220"/>
                    <a:pt x="601812" y="966710"/>
                    <a:pt x="606969" y="966710"/>
                  </a:cubicBezTo>
                  <a:cubicBezTo>
                    <a:pt x="614737" y="966710"/>
                    <a:pt x="617315" y="959200"/>
                    <a:pt x="617315" y="959200"/>
                  </a:cubicBezTo>
                  <a:cubicBezTo>
                    <a:pt x="617315" y="951691"/>
                    <a:pt x="617315" y="951691"/>
                    <a:pt x="617315" y="951691"/>
                  </a:cubicBezTo>
                  <a:cubicBezTo>
                    <a:pt x="617315" y="946674"/>
                    <a:pt x="617315" y="946674"/>
                    <a:pt x="617315" y="946674"/>
                  </a:cubicBezTo>
                  <a:cubicBezTo>
                    <a:pt x="614737" y="934148"/>
                    <a:pt x="614737" y="934148"/>
                    <a:pt x="614737" y="934148"/>
                  </a:cubicBezTo>
                  <a:cubicBezTo>
                    <a:pt x="614737" y="934148"/>
                    <a:pt x="612158" y="921653"/>
                    <a:pt x="614737" y="919129"/>
                  </a:cubicBezTo>
                  <a:cubicBezTo>
                    <a:pt x="619894" y="919129"/>
                    <a:pt x="635398" y="916636"/>
                    <a:pt x="635398" y="916636"/>
                  </a:cubicBezTo>
                  <a:cubicBezTo>
                    <a:pt x="635398" y="916636"/>
                    <a:pt x="643134" y="919129"/>
                    <a:pt x="650901" y="921653"/>
                  </a:cubicBezTo>
                  <a:cubicBezTo>
                    <a:pt x="656059" y="921653"/>
                    <a:pt x="661216" y="924145"/>
                    <a:pt x="661216" y="924145"/>
                  </a:cubicBezTo>
                  <a:cubicBezTo>
                    <a:pt x="661216" y="924145"/>
                    <a:pt x="676720" y="931655"/>
                    <a:pt x="679298" y="934148"/>
                  </a:cubicBezTo>
                  <a:cubicBezTo>
                    <a:pt x="679298" y="936672"/>
                    <a:pt x="684487" y="939165"/>
                    <a:pt x="689645" y="941688"/>
                  </a:cubicBezTo>
                  <a:cubicBezTo>
                    <a:pt x="697381" y="946674"/>
                    <a:pt x="712884" y="941688"/>
                    <a:pt x="712884" y="941688"/>
                  </a:cubicBezTo>
                  <a:cubicBezTo>
                    <a:pt x="712884" y="941688"/>
                    <a:pt x="720620" y="939165"/>
                    <a:pt x="725809" y="939165"/>
                  </a:cubicBezTo>
                  <a:cubicBezTo>
                    <a:pt x="728388" y="939165"/>
                    <a:pt x="751628" y="939165"/>
                    <a:pt x="751628" y="939165"/>
                  </a:cubicBezTo>
                  <a:cubicBezTo>
                    <a:pt x="751628" y="939165"/>
                    <a:pt x="761974" y="939165"/>
                    <a:pt x="764553" y="939165"/>
                  </a:cubicBezTo>
                  <a:cubicBezTo>
                    <a:pt x="767131" y="939165"/>
                    <a:pt x="777446" y="939165"/>
                    <a:pt x="777446" y="939165"/>
                  </a:cubicBezTo>
                  <a:cubicBezTo>
                    <a:pt x="798107" y="944181"/>
                    <a:pt x="798107" y="944181"/>
                    <a:pt x="798107" y="944181"/>
                  </a:cubicBezTo>
                  <a:cubicBezTo>
                    <a:pt x="813611" y="936672"/>
                    <a:pt x="813611" y="936672"/>
                    <a:pt x="813611" y="936672"/>
                  </a:cubicBezTo>
                  <a:cubicBezTo>
                    <a:pt x="813611" y="936672"/>
                    <a:pt x="813611" y="924145"/>
                    <a:pt x="818800" y="924145"/>
                  </a:cubicBezTo>
                  <a:cubicBezTo>
                    <a:pt x="821378" y="924145"/>
                    <a:pt x="826536" y="924145"/>
                    <a:pt x="831693" y="924145"/>
                  </a:cubicBezTo>
                  <a:cubicBezTo>
                    <a:pt x="836882" y="926638"/>
                    <a:pt x="852354" y="921653"/>
                    <a:pt x="852354" y="921653"/>
                  </a:cubicBezTo>
                  <a:cubicBezTo>
                    <a:pt x="836882" y="901617"/>
                    <a:pt x="836882" y="901617"/>
                    <a:pt x="836882" y="901617"/>
                  </a:cubicBezTo>
                  <a:cubicBezTo>
                    <a:pt x="836882" y="901617"/>
                    <a:pt x="836882" y="901617"/>
                    <a:pt x="831693" y="891583"/>
                  </a:cubicBezTo>
                  <a:cubicBezTo>
                    <a:pt x="829114" y="881581"/>
                    <a:pt x="821378" y="871547"/>
                    <a:pt x="821378" y="871547"/>
                  </a:cubicBezTo>
                  <a:cubicBezTo>
                    <a:pt x="821378" y="871547"/>
                    <a:pt x="811032" y="869054"/>
                    <a:pt x="803296" y="866530"/>
                  </a:cubicBezTo>
                  <a:cubicBezTo>
                    <a:pt x="795528" y="864038"/>
                    <a:pt x="800717" y="866530"/>
                    <a:pt x="795528" y="861545"/>
                  </a:cubicBezTo>
                  <a:cubicBezTo>
                    <a:pt x="790371" y="859021"/>
                    <a:pt x="767131" y="846494"/>
                    <a:pt x="767131" y="846494"/>
                  </a:cubicBezTo>
                  <a:cubicBezTo>
                    <a:pt x="767131" y="846494"/>
                    <a:pt x="756785" y="844002"/>
                    <a:pt x="754206" y="838985"/>
                  </a:cubicBezTo>
                  <a:cubicBezTo>
                    <a:pt x="751628" y="831475"/>
                    <a:pt x="754206" y="808947"/>
                    <a:pt x="754206" y="808947"/>
                  </a:cubicBezTo>
                  <a:cubicBezTo>
                    <a:pt x="756785" y="796420"/>
                    <a:pt x="756785" y="796420"/>
                    <a:pt x="756785" y="796420"/>
                  </a:cubicBezTo>
                  <a:cubicBezTo>
                    <a:pt x="769710" y="771368"/>
                    <a:pt x="769710" y="771368"/>
                    <a:pt x="769710" y="771368"/>
                  </a:cubicBezTo>
                  <a:cubicBezTo>
                    <a:pt x="774867" y="748839"/>
                    <a:pt x="774867" y="748839"/>
                    <a:pt x="774867" y="748839"/>
                  </a:cubicBezTo>
                  <a:cubicBezTo>
                    <a:pt x="800717" y="718769"/>
                    <a:pt x="800717" y="718769"/>
                    <a:pt x="800717" y="718769"/>
                  </a:cubicBezTo>
                  <a:cubicBezTo>
                    <a:pt x="808453" y="696241"/>
                    <a:pt x="808453" y="696241"/>
                    <a:pt x="808453" y="696241"/>
                  </a:cubicBezTo>
                  <a:cubicBezTo>
                    <a:pt x="813611" y="673681"/>
                    <a:pt x="813611" y="673681"/>
                    <a:pt x="813611" y="673681"/>
                  </a:cubicBezTo>
                  <a:cubicBezTo>
                    <a:pt x="813611" y="651152"/>
                    <a:pt x="813611" y="651152"/>
                    <a:pt x="813611" y="651152"/>
                  </a:cubicBezTo>
                  <a:cubicBezTo>
                    <a:pt x="813611" y="633609"/>
                    <a:pt x="813611" y="633609"/>
                    <a:pt x="813611" y="633609"/>
                  </a:cubicBezTo>
                  <a:cubicBezTo>
                    <a:pt x="847197" y="633609"/>
                    <a:pt x="847197" y="633609"/>
                    <a:pt x="847197" y="633609"/>
                  </a:cubicBezTo>
                  <a:cubicBezTo>
                    <a:pt x="847197" y="641150"/>
                    <a:pt x="847197" y="641150"/>
                    <a:pt x="847197" y="641150"/>
                  </a:cubicBezTo>
                  <a:cubicBezTo>
                    <a:pt x="847197" y="641150"/>
                    <a:pt x="852354" y="631116"/>
                    <a:pt x="854933" y="631116"/>
                  </a:cubicBezTo>
                  <a:cubicBezTo>
                    <a:pt x="857543" y="631116"/>
                    <a:pt x="878204" y="618590"/>
                    <a:pt x="878204" y="618590"/>
                  </a:cubicBezTo>
                  <a:cubicBezTo>
                    <a:pt x="885940" y="623607"/>
                    <a:pt x="885940" y="623607"/>
                    <a:pt x="885940" y="623607"/>
                  </a:cubicBezTo>
                  <a:cubicBezTo>
                    <a:pt x="906601" y="628623"/>
                    <a:pt x="906601" y="628623"/>
                    <a:pt x="906601" y="628623"/>
                  </a:cubicBezTo>
                  <a:cubicBezTo>
                    <a:pt x="906601" y="628623"/>
                    <a:pt x="914369" y="631116"/>
                    <a:pt x="911758" y="636133"/>
                  </a:cubicBezTo>
                  <a:cubicBezTo>
                    <a:pt x="909180" y="641150"/>
                    <a:pt x="909180" y="641150"/>
                    <a:pt x="911758" y="641150"/>
                  </a:cubicBezTo>
                  <a:cubicBezTo>
                    <a:pt x="914369" y="641150"/>
                    <a:pt x="924684" y="633609"/>
                    <a:pt x="924684" y="633609"/>
                  </a:cubicBezTo>
                  <a:cubicBezTo>
                    <a:pt x="942766" y="641150"/>
                    <a:pt x="942766" y="641150"/>
                    <a:pt x="942766" y="641150"/>
                  </a:cubicBezTo>
                  <a:cubicBezTo>
                    <a:pt x="927262" y="623607"/>
                    <a:pt x="927262" y="623607"/>
                    <a:pt x="927262" y="623607"/>
                  </a:cubicBezTo>
                  <a:cubicBezTo>
                    <a:pt x="927262" y="623607"/>
                    <a:pt x="924684" y="611080"/>
                    <a:pt x="924684" y="606063"/>
                  </a:cubicBezTo>
                  <a:cubicBezTo>
                    <a:pt x="924684" y="601078"/>
                    <a:pt x="922105" y="581042"/>
                    <a:pt x="922105" y="581042"/>
                  </a:cubicBezTo>
                  <a:cubicBezTo>
                    <a:pt x="919526" y="565992"/>
                    <a:pt x="919526" y="565992"/>
                    <a:pt x="919526" y="565992"/>
                  </a:cubicBezTo>
                  <a:cubicBezTo>
                    <a:pt x="914369" y="553465"/>
                    <a:pt x="914369" y="553465"/>
                    <a:pt x="914369" y="553465"/>
                  </a:cubicBezTo>
                  <a:cubicBezTo>
                    <a:pt x="906601" y="545956"/>
                    <a:pt x="906601" y="545956"/>
                    <a:pt x="906601" y="545956"/>
                  </a:cubicBezTo>
                  <a:cubicBezTo>
                    <a:pt x="904023" y="533429"/>
                    <a:pt x="904023" y="533429"/>
                    <a:pt x="904023" y="533429"/>
                  </a:cubicBezTo>
                  <a:cubicBezTo>
                    <a:pt x="898865" y="523427"/>
                    <a:pt x="898865" y="523427"/>
                    <a:pt x="898865" y="523427"/>
                  </a:cubicBezTo>
                  <a:cubicBezTo>
                    <a:pt x="880783" y="513393"/>
                    <a:pt x="880783" y="513393"/>
                    <a:pt x="880783" y="513393"/>
                  </a:cubicBezTo>
                  <a:cubicBezTo>
                    <a:pt x="867858" y="510901"/>
                    <a:pt x="867858" y="510901"/>
                    <a:pt x="867858" y="510901"/>
                  </a:cubicBezTo>
                  <a:cubicBezTo>
                    <a:pt x="857543" y="513393"/>
                    <a:pt x="857543" y="513393"/>
                    <a:pt x="857543" y="513393"/>
                  </a:cubicBezTo>
                  <a:cubicBezTo>
                    <a:pt x="847197" y="513393"/>
                    <a:pt x="847197" y="513393"/>
                    <a:pt x="847197" y="513393"/>
                  </a:cubicBezTo>
                  <a:cubicBezTo>
                    <a:pt x="839461" y="500898"/>
                    <a:pt x="839461" y="500898"/>
                    <a:pt x="839461" y="500898"/>
                  </a:cubicBezTo>
                  <a:cubicBezTo>
                    <a:pt x="839461" y="500898"/>
                    <a:pt x="836882" y="483355"/>
                    <a:pt x="836882" y="480862"/>
                  </a:cubicBezTo>
                  <a:cubicBezTo>
                    <a:pt x="836882" y="478338"/>
                    <a:pt x="831693" y="460826"/>
                    <a:pt x="831693" y="460826"/>
                  </a:cubicBezTo>
                  <a:cubicBezTo>
                    <a:pt x="829114" y="440790"/>
                    <a:pt x="829114" y="440790"/>
                    <a:pt x="829114" y="440790"/>
                  </a:cubicBezTo>
                  <a:cubicBezTo>
                    <a:pt x="821378" y="420754"/>
                    <a:pt x="821378" y="420754"/>
                    <a:pt x="821378" y="420754"/>
                  </a:cubicBezTo>
                  <a:cubicBezTo>
                    <a:pt x="821378" y="420754"/>
                    <a:pt x="816189" y="408228"/>
                    <a:pt x="813611" y="403211"/>
                  </a:cubicBezTo>
                  <a:cubicBezTo>
                    <a:pt x="811032" y="398195"/>
                    <a:pt x="805875" y="388192"/>
                    <a:pt x="805875" y="388192"/>
                  </a:cubicBezTo>
                  <a:cubicBezTo>
                    <a:pt x="800717" y="370649"/>
                    <a:pt x="800717" y="370649"/>
                    <a:pt x="800717" y="370649"/>
                  </a:cubicBezTo>
                  <a:cubicBezTo>
                    <a:pt x="780056" y="365632"/>
                    <a:pt x="780056" y="365632"/>
                    <a:pt x="780056" y="365632"/>
                  </a:cubicBezTo>
                  <a:cubicBezTo>
                    <a:pt x="746470" y="355630"/>
                    <a:pt x="746470" y="355630"/>
                    <a:pt x="746470" y="355630"/>
                  </a:cubicBezTo>
                  <a:cubicBezTo>
                    <a:pt x="728388" y="348120"/>
                    <a:pt x="728388" y="348120"/>
                    <a:pt x="728388" y="348120"/>
                  </a:cubicBezTo>
                  <a:cubicBezTo>
                    <a:pt x="730967" y="340611"/>
                    <a:pt x="730967" y="340611"/>
                    <a:pt x="730967" y="340611"/>
                  </a:cubicBezTo>
                  <a:cubicBezTo>
                    <a:pt x="741313" y="338087"/>
                    <a:pt x="741313" y="338087"/>
                    <a:pt x="741313" y="338087"/>
                  </a:cubicBezTo>
                  <a:cubicBezTo>
                    <a:pt x="741313" y="338087"/>
                    <a:pt x="746470" y="338087"/>
                    <a:pt x="751628" y="338087"/>
                  </a:cubicBezTo>
                  <a:cubicBezTo>
                    <a:pt x="759364" y="338087"/>
                    <a:pt x="764553" y="338087"/>
                    <a:pt x="769710" y="338087"/>
                  </a:cubicBezTo>
                  <a:cubicBezTo>
                    <a:pt x="774867" y="338087"/>
                    <a:pt x="782635" y="338087"/>
                    <a:pt x="782635" y="338087"/>
                  </a:cubicBezTo>
                  <a:cubicBezTo>
                    <a:pt x="792950" y="325560"/>
                    <a:pt x="792950" y="325560"/>
                    <a:pt x="792950" y="325560"/>
                  </a:cubicBezTo>
                  <a:cubicBezTo>
                    <a:pt x="831693" y="305525"/>
                    <a:pt x="831693" y="305525"/>
                    <a:pt x="831693" y="305525"/>
                  </a:cubicBezTo>
                  <a:cubicBezTo>
                    <a:pt x="849775" y="303032"/>
                    <a:pt x="849775" y="303032"/>
                    <a:pt x="849775" y="303032"/>
                  </a:cubicBezTo>
                  <a:cubicBezTo>
                    <a:pt x="867858" y="303032"/>
                    <a:pt x="867858" y="303032"/>
                    <a:pt x="867858" y="303032"/>
                  </a:cubicBezTo>
                  <a:cubicBezTo>
                    <a:pt x="867858" y="303032"/>
                    <a:pt x="867858" y="313034"/>
                    <a:pt x="873015" y="315558"/>
                  </a:cubicBezTo>
                  <a:cubicBezTo>
                    <a:pt x="878204" y="318051"/>
                    <a:pt x="880783" y="318051"/>
                    <a:pt x="883361" y="320575"/>
                  </a:cubicBezTo>
                  <a:cubicBezTo>
                    <a:pt x="888519" y="320575"/>
                    <a:pt x="904023" y="323068"/>
                    <a:pt x="904023" y="323068"/>
                  </a:cubicBezTo>
                  <a:cubicBezTo>
                    <a:pt x="914369" y="328084"/>
                    <a:pt x="914369" y="328084"/>
                    <a:pt x="914369" y="328084"/>
                  </a:cubicBezTo>
                  <a:cubicBezTo>
                    <a:pt x="924684" y="343104"/>
                    <a:pt x="924684" y="343104"/>
                    <a:pt x="924684" y="343104"/>
                  </a:cubicBezTo>
                  <a:cubicBezTo>
                    <a:pt x="942766" y="353106"/>
                    <a:pt x="942766" y="353106"/>
                    <a:pt x="942766" y="353106"/>
                  </a:cubicBezTo>
                  <a:cubicBezTo>
                    <a:pt x="942766" y="353106"/>
                    <a:pt x="945345" y="360647"/>
                    <a:pt x="942766" y="363139"/>
                  </a:cubicBezTo>
                  <a:cubicBezTo>
                    <a:pt x="940187" y="365632"/>
                    <a:pt x="942766" y="373142"/>
                    <a:pt x="932451" y="378159"/>
                  </a:cubicBezTo>
                  <a:cubicBezTo>
                    <a:pt x="922105" y="383175"/>
                    <a:pt x="909180" y="393178"/>
                    <a:pt x="906601" y="393178"/>
                  </a:cubicBezTo>
                  <a:cubicBezTo>
                    <a:pt x="904023" y="395702"/>
                    <a:pt x="896287" y="405704"/>
                    <a:pt x="896287" y="405704"/>
                  </a:cubicBezTo>
                  <a:cubicBezTo>
                    <a:pt x="891097" y="415738"/>
                    <a:pt x="891097" y="415738"/>
                    <a:pt x="891097" y="415738"/>
                  </a:cubicBezTo>
                  <a:cubicBezTo>
                    <a:pt x="893708" y="423247"/>
                    <a:pt x="893708" y="423247"/>
                    <a:pt x="893708" y="423247"/>
                  </a:cubicBezTo>
                  <a:cubicBezTo>
                    <a:pt x="893708" y="423247"/>
                    <a:pt x="893708" y="425740"/>
                    <a:pt x="893708" y="428264"/>
                  </a:cubicBezTo>
                  <a:cubicBezTo>
                    <a:pt x="891097" y="433250"/>
                    <a:pt x="888519" y="440790"/>
                    <a:pt x="888519" y="440790"/>
                  </a:cubicBezTo>
                  <a:cubicBezTo>
                    <a:pt x="891097" y="453286"/>
                    <a:pt x="891097" y="453286"/>
                    <a:pt x="891097" y="453286"/>
                  </a:cubicBezTo>
                  <a:cubicBezTo>
                    <a:pt x="891097" y="453286"/>
                    <a:pt x="893708" y="458302"/>
                    <a:pt x="896287" y="463319"/>
                  </a:cubicBezTo>
                  <a:cubicBezTo>
                    <a:pt x="896287" y="465812"/>
                    <a:pt x="919526" y="470829"/>
                    <a:pt x="919526" y="470829"/>
                  </a:cubicBezTo>
                  <a:cubicBezTo>
                    <a:pt x="942766" y="473321"/>
                    <a:pt x="942766" y="473321"/>
                    <a:pt x="942766" y="473321"/>
                  </a:cubicBezTo>
                  <a:cubicBezTo>
                    <a:pt x="960848" y="490865"/>
                    <a:pt x="960848" y="490865"/>
                    <a:pt x="960848" y="490865"/>
                  </a:cubicBezTo>
                  <a:cubicBezTo>
                    <a:pt x="976352" y="498374"/>
                    <a:pt x="976352" y="498374"/>
                    <a:pt x="976352" y="498374"/>
                  </a:cubicBezTo>
                  <a:cubicBezTo>
                    <a:pt x="994434" y="495881"/>
                    <a:pt x="994434" y="495881"/>
                    <a:pt x="994434" y="495881"/>
                  </a:cubicBezTo>
                  <a:cubicBezTo>
                    <a:pt x="1012517" y="483355"/>
                    <a:pt x="1012517" y="483355"/>
                    <a:pt x="1012517" y="483355"/>
                  </a:cubicBezTo>
                  <a:cubicBezTo>
                    <a:pt x="1025410" y="475845"/>
                    <a:pt x="1025410" y="475845"/>
                    <a:pt x="1025410" y="475845"/>
                  </a:cubicBezTo>
                  <a:cubicBezTo>
                    <a:pt x="1025410" y="475845"/>
                    <a:pt x="1033178" y="465812"/>
                    <a:pt x="1035756" y="463319"/>
                  </a:cubicBezTo>
                  <a:cubicBezTo>
                    <a:pt x="1038335" y="460826"/>
                    <a:pt x="1046103" y="453286"/>
                    <a:pt x="1046103" y="453286"/>
                  </a:cubicBezTo>
                  <a:cubicBezTo>
                    <a:pt x="1046103" y="453286"/>
                    <a:pt x="1051260" y="448300"/>
                    <a:pt x="1051260" y="445776"/>
                  </a:cubicBezTo>
                  <a:cubicBezTo>
                    <a:pt x="1051260" y="443283"/>
                    <a:pt x="1048681" y="423247"/>
                    <a:pt x="1048681" y="423247"/>
                  </a:cubicBezTo>
                  <a:cubicBezTo>
                    <a:pt x="1043492" y="408228"/>
                    <a:pt x="1043492" y="408228"/>
                    <a:pt x="1043492" y="408228"/>
                  </a:cubicBezTo>
                  <a:cubicBezTo>
                    <a:pt x="1035756" y="390685"/>
                    <a:pt x="1035756" y="390685"/>
                    <a:pt x="1035756" y="390685"/>
                  </a:cubicBezTo>
                  <a:cubicBezTo>
                    <a:pt x="1035756" y="390685"/>
                    <a:pt x="1030599" y="383175"/>
                    <a:pt x="1030599" y="378159"/>
                  </a:cubicBezTo>
                  <a:cubicBezTo>
                    <a:pt x="1030599" y="375666"/>
                    <a:pt x="1028020" y="365632"/>
                    <a:pt x="1028020" y="365632"/>
                  </a:cubicBezTo>
                  <a:cubicBezTo>
                    <a:pt x="1017674" y="355630"/>
                    <a:pt x="1017674" y="355630"/>
                    <a:pt x="1017674" y="355630"/>
                  </a:cubicBezTo>
                  <a:cubicBezTo>
                    <a:pt x="1022831" y="345596"/>
                    <a:pt x="1022831" y="345596"/>
                    <a:pt x="1022831" y="345596"/>
                  </a:cubicBezTo>
                  <a:cubicBezTo>
                    <a:pt x="1028020" y="338087"/>
                    <a:pt x="1028020" y="338087"/>
                    <a:pt x="1028020" y="338087"/>
                  </a:cubicBezTo>
                  <a:cubicBezTo>
                    <a:pt x="1040914" y="323068"/>
                    <a:pt x="1040914" y="323068"/>
                    <a:pt x="1040914" y="323068"/>
                  </a:cubicBezTo>
                  <a:cubicBezTo>
                    <a:pt x="1046103" y="313034"/>
                    <a:pt x="1046103" y="313034"/>
                    <a:pt x="1046103" y="313034"/>
                  </a:cubicBezTo>
                  <a:cubicBezTo>
                    <a:pt x="1035756" y="300539"/>
                    <a:pt x="1035756" y="300539"/>
                    <a:pt x="1035756" y="300539"/>
                  </a:cubicBezTo>
                  <a:cubicBezTo>
                    <a:pt x="1028020" y="298015"/>
                    <a:pt x="1028020" y="298015"/>
                    <a:pt x="1028020" y="298015"/>
                  </a:cubicBezTo>
                  <a:cubicBezTo>
                    <a:pt x="1043492" y="290505"/>
                    <a:pt x="1043492" y="290505"/>
                    <a:pt x="1043492" y="290505"/>
                  </a:cubicBezTo>
                  <a:cubicBezTo>
                    <a:pt x="1053839" y="285489"/>
                    <a:pt x="1053839" y="285489"/>
                    <a:pt x="1053839" y="285489"/>
                  </a:cubicBezTo>
                  <a:cubicBezTo>
                    <a:pt x="1066764" y="255450"/>
                    <a:pt x="1066764" y="255450"/>
                    <a:pt x="1066764" y="255450"/>
                  </a:cubicBezTo>
                  <a:cubicBezTo>
                    <a:pt x="1074500" y="237907"/>
                    <a:pt x="1074500" y="237907"/>
                    <a:pt x="1074500" y="237907"/>
                  </a:cubicBezTo>
                  <a:cubicBezTo>
                    <a:pt x="1084846" y="210362"/>
                    <a:pt x="1084846" y="210362"/>
                    <a:pt x="1084846" y="210362"/>
                  </a:cubicBezTo>
                  <a:cubicBezTo>
                    <a:pt x="1084846" y="210362"/>
                    <a:pt x="1090003" y="190326"/>
                    <a:pt x="1090003" y="187833"/>
                  </a:cubicBezTo>
                  <a:cubicBezTo>
                    <a:pt x="1090003" y="185309"/>
                    <a:pt x="1097739" y="180323"/>
                    <a:pt x="1097739" y="180323"/>
                  </a:cubicBezTo>
                  <a:cubicBezTo>
                    <a:pt x="1108086" y="167797"/>
                    <a:pt x="1108086" y="167797"/>
                    <a:pt x="1108086" y="167797"/>
                  </a:cubicBezTo>
                  <a:cubicBezTo>
                    <a:pt x="1115822" y="152747"/>
                    <a:pt x="1115822" y="152747"/>
                    <a:pt x="1115822" y="152747"/>
                  </a:cubicBezTo>
                  <a:cubicBezTo>
                    <a:pt x="1120979" y="142744"/>
                    <a:pt x="1120979" y="142744"/>
                    <a:pt x="1120979" y="142744"/>
                  </a:cubicBezTo>
                  <a:cubicBezTo>
                    <a:pt x="1133904" y="122708"/>
                    <a:pt x="1133904" y="122708"/>
                    <a:pt x="1133904" y="122708"/>
                  </a:cubicBezTo>
                  <a:cubicBezTo>
                    <a:pt x="1144250" y="127725"/>
                    <a:pt x="1144250" y="127725"/>
                    <a:pt x="1144250" y="127725"/>
                  </a:cubicBezTo>
                  <a:cubicBezTo>
                    <a:pt x="1144250" y="127725"/>
                    <a:pt x="1149408" y="132711"/>
                    <a:pt x="1149408" y="137728"/>
                  </a:cubicBezTo>
                  <a:cubicBezTo>
                    <a:pt x="1149408" y="142744"/>
                    <a:pt x="1146829" y="145237"/>
                    <a:pt x="1149408" y="145237"/>
                  </a:cubicBezTo>
                  <a:cubicBezTo>
                    <a:pt x="1154565" y="145237"/>
                    <a:pt x="1151986" y="145237"/>
                    <a:pt x="1154565" y="142744"/>
                  </a:cubicBezTo>
                  <a:cubicBezTo>
                    <a:pt x="1159754" y="137728"/>
                    <a:pt x="1162333" y="127725"/>
                    <a:pt x="1162333" y="125201"/>
                  </a:cubicBezTo>
                  <a:cubicBezTo>
                    <a:pt x="1162333" y="122708"/>
                    <a:pt x="1167490" y="122708"/>
                    <a:pt x="1162333" y="120216"/>
                  </a:cubicBezTo>
                  <a:cubicBezTo>
                    <a:pt x="1154565" y="117692"/>
                    <a:pt x="1144250" y="112675"/>
                    <a:pt x="1144250" y="112675"/>
                  </a:cubicBezTo>
                  <a:cubicBezTo>
                    <a:pt x="1144250" y="112675"/>
                    <a:pt x="1133904" y="110182"/>
                    <a:pt x="1133904" y="107689"/>
                  </a:cubicBezTo>
                  <a:cubicBezTo>
                    <a:pt x="1136483" y="105165"/>
                    <a:pt x="1144250" y="82637"/>
                    <a:pt x="1144250" y="82637"/>
                  </a:cubicBezTo>
                  <a:cubicBezTo>
                    <a:pt x="1154565" y="57584"/>
                    <a:pt x="1154565" y="57584"/>
                    <a:pt x="1154565" y="57584"/>
                  </a:cubicBezTo>
                  <a:cubicBezTo>
                    <a:pt x="1154565" y="42565"/>
                    <a:pt x="1154565" y="42565"/>
                    <a:pt x="1154565" y="42565"/>
                  </a:cubicBezTo>
                  <a:cubicBezTo>
                    <a:pt x="1162333" y="30038"/>
                    <a:pt x="1162333" y="30038"/>
                    <a:pt x="1162333" y="30038"/>
                  </a:cubicBezTo>
                  <a:cubicBezTo>
                    <a:pt x="1170069" y="20036"/>
                    <a:pt x="1175226" y="4986"/>
                    <a:pt x="1188151" y="0"/>
                  </a:cubicBezTo>
                  <a:close/>
                </a:path>
              </a:pathLst>
            </a:custGeom>
            <a:solidFill>
              <a:srgbClr val="D9D9D9"/>
            </a:solidFill>
            <a:ln w="9525" cap="flat" cmpd="sng">
              <a:solidFill>
                <a:srgbClr val="FFFFFF"/>
              </a:solidFill>
              <a:prstDash val="solid"/>
              <a:miter lim="8000"/>
              <a:headEnd type="none" w="sm" len="sm"/>
              <a:tailEnd type="none" w="sm" len="sm"/>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1400" b="0" i="0" u="none" strike="noStrike" cap="none">
                <a:solidFill>
                  <a:srgbClr val="7F7F7F"/>
                </a:solidFill>
                <a:latin typeface="Calibri"/>
                <a:ea typeface="Calibri"/>
                <a:cs typeface="Calibri"/>
                <a:sym typeface="Calibri"/>
              </a:endParaRPr>
            </a:p>
          </p:txBody>
        </p:sp>
      </p:grpSp>
      <p:sp>
        <p:nvSpPr>
          <p:cNvPr id="105" name="Google Shape;345;p55">
            <a:extLst>
              <a:ext uri="{FF2B5EF4-FFF2-40B4-BE49-F238E27FC236}">
                <a16:creationId xmlns:a16="http://schemas.microsoft.com/office/drawing/2014/main" id="{C6520CEA-D410-E4BB-8E1F-CBFE8E2A4730}"/>
              </a:ext>
            </a:extLst>
          </p:cNvPr>
          <p:cNvSpPr/>
          <p:nvPr/>
        </p:nvSpPr>
        <p:spPr>
          <a:xfrm rot="8100000">
            <a:off x="6842279" y="3704919"/>
            <a:ext cx="301046" cy="301046"/>
          </a:xfrm>
          <a:prstGeom prst="teardrop">
            <a:avLst>
              <a:gd name="adj" fmla="val 11766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6" name="Content Placeholder 2" descr="Logo, company name&#10;&#10;Description automatically generated">
            <a:extLst>
              <a:ext uri="{FF2B5EF4-FFF2-40B4-BE49-F238E27FC236}">
                <a16:creationId xmlns:a16="http://schemas.microsoft.com/office/drawing/2014/main" id="{0701E72E-B878-469F-AB76-8F0B13BC6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837" y="3747820"/>
            <a:ext cx="215243" cy="215243"/>
          </a:xfrm>
          <a:prstGeom prst="rect">
            <a:avLst/>
          </a:prstGeom>
        </p:spPr>
      </p:pic>
      <p:sp>
        <p:nvSpPr>
          <p:cNvPr id="55" name="Content Placeholder 54">
            <a:extLst>
              <a:ext uri="{FF2B5EF4-FFF2-40B4-BE49-F238E27FC236}">
                <a16:creationId xmlns:a16="http://schemas.microsoft.com/office/drawing/2014/main" id="{DD70EB1C-52CF-A143-9A99-621ABAC96171}"/>
              </a:ext>
            </a:extLst>
          </p:cNvPr>
          <p:cNvSpPr>
            <a:spLocks noGrp="1"/>
          </p:cNvSpPr>
          <p:nvPr>
            <p:ph idx="1"/>
          </p:nvPr>
        </p:nvSpPr>
        <p:spPr>
          <a:xfrm>
            <a:off x="323296" y="1337353"/>
            <a:ext cx="4799033" cy="2730961"/>
          </a:xfrm>
        </p:spPr>
        <p:txBody>
          <a:bodyPr>
            <a:normAutofit/>
          </a:bodyPr>
          <a:lstStyle/>
          <a:p>
            <a:pPr marL="0" indent="0">
              <a:buNone/>
            </a:pPr>
            <a:r>
              <a:rPr lang="en-IE" sz="1800" dirty="0">
                <a:effectLst/>
                <a:ea typeface="Calibri" panose="020F0502020204030204" pitchFamily="34" charset="0"/>
                <a:cs typeface="Times New Roman" panose="02020603050405020304" pitchFamily="18" charset="0"/>
              </a:rPr>
              <a:t>OPTIMAI Pilot activities will require the engagement and participation of employees in </a:t>
            </a:r>
            <a:r>
              <a:rPr lang="en-IE" sz="1800" b="1" dirty="0" err="1">
                <a:effectLst/>
                <a:ea typeface="Calibri" panose="020F0502020204030204" pitchFamily="34" charset="0"/>
                <a:cs typeface="Times New Roman" panose="02020603050405020304" pitchFamily="18" charset="0"/>
              </a:rPr>
              <a:t>Televes</a:t>
            </a:r>
            <a:r>
              <a:rPr lang="en-IE" sz="1800" b="1" dirty="0">
                <a:effectLst/>
                <a:ea typeface="Calibri" panose="020F0502020204030204" pitchFamily="34" charset="0"/>
                <a:cs typeface="Times New Roman" panose="02020603050405020304" pitchFamily="18" charset="0"/>
              </a:rPr>
              <a:t>, KLEEMANN, and Microchip,</a:t>
            </a:r>
            <a:r>
              <a:rPr lang="en-IE" sz="1800" dirty="0">
                <a:effectLst/>
                <a:ea typeface="Calibri" panose="020F0502020204030204" pitchFamily="34" charset="0"/>
                <a:cs typeface="Times New Roman" panose="02020603050405020304" pitchFamily="18" charset="0"/>
              </a:rPr>
              <a:t> in Spain, Greece, and the UK respectively. These employees will be the ones testing innovative new technologies in their working environment. </a:t>
            </a:r>
          </a:p>
          <a:p>
            <a:endParaRPr lang="en-IE" dirty="0"/>
          </a:p>
        </p:txBody>
      </p:sp>
      <p:sp>
        <p:nvSpPr>
          <p:cNvPr id="68" name="Content Placeholder 54">
            <a:extLst>
              <a:ext uri="{FF2B5EF4-FFF2-40B4-BE49-F238E27FC236}">
                <a16:creationId xmlns:a16="http://schemas.microsoft.com/office/drawing/2014/main" id="{F10EB488-4372-BF69-4B17-00E289120B5E}"/>
              </a:ext>
            </a:extLst>
          </p:cNvPr>
          <p:cNvSpPr txBox="1">
            <a:spLocks/>
          </p:cNvSpPr>
          <p:nvPr/>
        </p:nvSpPr>
        <p:spPr>
          <a:xfrm>
            <a:off x="336052" y="3994587"/>
            <a:ext cx="4785314" cy="2730961"/>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dirty="0">
                <a:effectLst/>
                <a:ea typeface="Calibri" panose="020F0502020204030204" pitchFamily="34" charset="0"/>
                <a:cs typeface="Times New Roman" panose="02020603050405020304" pitchFamily="18" charset="0"/>
              </a:rPr>
              <a:t>All OPTIMAI partners, from end-user to technical partner, need to collaborate to ensure that this is as comfortable a process as possible for these employees, and that their </a:t>
            </a:r>
            <a:r>
              <a:rPr lang="en-IE" sz="1800" b="1" dirty="0">
                <a:effectLst/>
                <a:ea typeface="Calibri" panose="020F0502020204030204" pitchFamily="34" charset="0"/>
                <a:cs typeface="Times New Roman" panose="02020603050405020304" pitchFamily="18" charset="0"/>
              </a:rPr>
              <a:t>statutory rights are respected</a:t>
            </a:r>
            <a:r>
              <a:rPr lang="en-IE" sz="1800" dirty="0">
                <a:effectLst/>
                <a:ea typeface="Calibri" panose="020F0502020204030204" pitchFamily="34" charset="0"/>
                <a:cs typeface="Times New Roman" panose="02020603050405020304" pitchFamily="18" charset="0"/>
              </a:rPr>
              <a:t> during this process and beyond.</a:t>
            </a:r>
            <a:endParaRPr lang="en-IE" dirty="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95226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IE" dirty="0"/>
              <a:t>Employee Rights &amp; Health and Safety</a:t>
            </a:r>
          </a:p>
        </p:txBody>
      </p:sp>
      <p:sp>
        <p:nvSpPr>
          <p:cNvPr id="3" name="Content Placeholder 2">
            <a:extLst>
              <a:ext uri="{FF2B5EF4-FFF2-40B4-BE49-F238E27FC236}">
                <a16:creationId xmlns:a16="http://schemas.microsoft.com/office/drawing/2014/main" id="{2113C974-8B23-4658-B298-8C86B6ECCBEF}"/>
              </a:ext>
            </a:extLst>
          </p:cNvPr>
          <p:cNvSpPr>
            <a:spLocks noGrp="1"/>
          </p:cNvSpPr>
          <p:nvPr>
            <p:ph idx="1"/>
          </p:nvPr>
        </p:nvSpPr>
        <p:spPr>
          <a:xfrm>
            <a:off x="8105241" y="3024599"/>
            <a:ext cx="3782876" cy="534838"/>
          </a:xfrm>
        </p:spPr>
        <p:txBody>
          <a:bodyPr/>
          <a:lstStyle/>
          <a:p>
            <a:r>
              <a:rPr lang="en-IE" dirty="0"/>
              <a:t>Employment Rights</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6</a:t>
            </a:fld>
            <a:endParaRPr lang="en-IE" dirty="0"/>
          </a:p>
        </p:txBody>
      </p:sp>
      <p:pic>
        <p:nvPicPr>
          <p:cNvPr id="6" name="Picture 5">
            <a:extLst>
              <a:ext uri="{FF2B5EF4-FFF2-40B4-BE49-F238E27FC236}">
                <a16:creationId xmlns:a16="http://schemas.microsoft.com/office/drawing/2014/main" id="{86788F92-490B-8DE8-CF89-3BC9208B97C7}"/>
              </a:ext>
            </a:extLst>
          </p:cNvPr>
          <p:cNvPicPr>
            <a:picLocks noChangeAspect="1"/>
          </p:cNvPicPr>
          <p:nvPr/>
        </p:nvPicPr>
        <p:blipFill>
          <a:blip r:embed="rId3"/>
          <a:stretch>
            <a:fillRect/>
          </a:stretch>
        </p:blipFill>
        <p:spPr>
          <a:xfrm>
            <a:off x="521859" y="2458066"/>
            <a:ext cx="3289592" cy="3289592"/>
          </a:xfrm>
          <a:prstGeom prst="rect">
            <a:avLst/>
          </a:prstGeom>
          <a:effectLst/>
        </p:spPr>
      </p:pic>
      <p:pic>
        <p:nvPicPr>
          <p:cNvPr id="8" name="Picture 7">
            <a:extLst>
              <a:ext uri="{FF2B5EF4-FFF2-40B4-BE49-F238E27FC236}">
                <a16:creationId xmlns:a16="http://schemas.microsoft.com/office/drawing/2014/main" id="{FF7D05A6-010F-A18E-7F99-68EFF38614B4}"/>
              </a:ext>
            </a:extLst>
          </p:cNvPr>
          <p:cNvPicPr>
            <a:picLocks noChangeAspect="1"/>
          </p:cNvPicPr>
          <p:nvPr/>
        </p:nvPicPr>
        <p:blipFill>
          <a:blip r:embed="rId4"/>
          <a:stretch>
            <a:fillRect/>
          </a:stretch>
        </p:blipFill>
        <p:spPr>
          <a:xfrm flipH="1">
            <a:off x="4268979" y="2473322"/>
            <a:ext cx="3289593" cy="3289593"/>
          </a:xfrm>
          <a:prstGeom prst="rect">
            <a:avLst/>
          </a:prstGeom>
          <a:effectLst/>
        </p:spPr>
      </p:pic>
      <p:sp>
        <p:nvSpPr>
          <p:cNvPr id="11" name="Content Placeholder 2">
            <a:extLst>
              <a:ext uri="{FF2B5EF4-FFF2-40B4-BE49-F238E27FC236}">
                <a16:creationId xmlns:a16="http://schemas.microsoft.com/office/drawing/2014/main" id="{B26396BD-7018-9BF8-5945-45CB7C30B299}"/>
              </a:ext>
            </a:extLst>
          </p:cNvPr>
          <p:cNvSpPr txBox="1">
            <a:spLocks/>
          </p:cNvSpPr>
          <p:nvPr/>
        </p:nvSpPr>
        <p:spPr>
          <a:xfrm>
            <a:off x="8105241" y="3559437"/>
            <a:ext cx="3782876" cy="881333"/>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p>
          <a:p>
            <a:r>
              <a:rPr lang="en-IE" dirty="0"/>
              <a:t>Equality Rights</a:t>
            </a:r>
          </a:p>
        </p:txBody>
      </p:sp>
      <p:sp>
        <p:nvSpPr>
          <p:cNvPr id="12" name="Content Placeholder 2">
            <a:extLst>
              <a:ext uri="{FF2B5EF4-FFF2-40B4-BE49-F238E27FC236}">
                <a16:creationId xmlns:a16="http://schemas.microsoft.com/office/drawing/2014/main" id="{39023EBC-CE67-0942-48F7-DCB1D8A2B762}"/>
              </a:ext>
            </a:extLst>
          </p:cNvPr>
          <p:cNvSpPr txBox="1">
            <a:spLocks/>
          </p:cNvSpPr>
          <p:nvPr/>
        </p:nvSpPr>
        <p:spPr>
          <a:xfrm>
            <a:off x="8105240" y="4405230"/>
            <a:ext cx="3289591" cy="1342427"/>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dirty="0"/>
          </a:p>
          <a:p>
            <a:r>
              <a:rPr lang="en-IE" dirty="0"/>
              <a:t>Health and Safety Requirements</a:t>
            </a:r>
          </a:p>
        </p:txBody>
      </p:sp>
      <p:sp>
        <p:nvSpPr>
          <p:cNvPr id="13" name="Content Placeholder 2">
            <a:extLst>
              <a:ext uri="{FF2B5EF4-FFF2-40B4-BE49-F238E27FC236}">
                <a16:creationId xmlns:a16="http://schemas.microsoft.com/office/drawing/2014/main" id="{804A4ACD-1876-DAB2-C648-F54D0585942E}"/>
              </a:ext>
            </a:extLst>
          </p:cNvPr>
          <p:cNvSpPr txBox="1">
            <a:spLocks/>
          </p:cNvSpPr>
          <p:nvPr/>
        </p:nvSpPr>
        <p:spPr>
          <a:xfrm>
            <a:off x="8016101" y="1958193"/>
            <a:ext cx="3782876" cy="841155"/>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b="1" dirty="0">
                <a:solidFill>
                  <a:schemeClr val="accent2"/>
                </a:solidFill>
              </a:rPr>
              <a:t>The topics covered in this training include:</a:t>
            </a:r>
          </a:p>
        </p:txBody>
      </p:sp>
    </p:spTree>
    <p:extLst>
      <p:ext uri="{BB962C8B-B14F-4D97-AF65-F5344CB8AC3E}">
        <p14:creationId xmlns:p14="http://schemas.microsoft.com/office/powerpoint/2010/main" val="212347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666C-5A02-404F-8DAE-325FC9377391}"/>
              </a:ext>
            </a:extLst>
          </p:cNvPr>
          <p:cNvSpPr>
            <a:spLocks noGrp="1"/>
          </p:cNvSpPr>
          <p:nvPr>
            <p:ph type="ctrTitle"/>
          </p:nvPr>
        </p:nvSpPr>
        <p:spPr>
          <a:xfrm>
            <a:off x="838199" y="2165933"/>
            <a:ext cx="8643151" cy="1815009"/>
          </a:xfrm>
        </p:spPr>
        <p:txBody>
          <a:bodyPr>
            <a:normAutofit/>
          </a:bodyPr>
          <a:lstStyle/>
          <a:p>
            <a:r>
              <a:rPr lang="en-IE" sz="6000" dirty="0"/>
              <a:t>Employee &amp;</a:t>
            </a:r>
            <a:br>
              <a:rPr lang="en-IE" sz="6000" dirty="0"/>
            </a:br>
            <a:r>
              <a:rPr lang="en-IE" sz="6000" dirty="0"/>
              <a:t>Equality Rights</a:t>
            </a:r>
          </a:p>
        </p:txBody>
      </p:sp>
      <p:sp>
        <p:nvSpPr>
          <p:cNvPr id="4" name="Slide Number Placeholder 3">
            <a:extLst>
              <a:ext uri="{FF2B5EF4-FFF2-40B4-BE49-F238E27FC236}">
                <a16:creationId xmlns:a16="http://schemas.microsoft.com/office/drawing/2014/main" id="{24BA7E59-9618-4604-B8DB-9E2F356FD1B0}"/>
              </a:ext>
            </a:extLst>
          </p:cNvPr>
          <p:cNvSpPr>
            <a:spLocks noGrp="1"/>
          </p:cNvSpPr>
          <p:nvPr>
            <p:ph type="sldNum" sz="quarter" idx="4294967295"/>
          </p:nvPr>
        </p:nvSpPr>
        <p:spPr>
          <a:xfrm>
            <a:off x="0" y="6340475"/>
            <a:ext cx="2743200" cy="365125"/>
          </a:xfrm>
        </p:spPr>
        <p:txBody>
          <a:bodyPr/>
          <a:lstStyle/>
          <a:p>
            <a:pPr algn="l"/>
            <a:fld id="{CE60A950-A652-4A2E-94A4-23751B04ECA5}" type="slidenum">
              <a:rPr lang="en-IE" smtClean="0"/>
              <a:pPr algn="l"/>
              <a:t>7</a:t>
            </a:fld>
            <a:endParaRPr lang="en-IE" dirty="0"/>
          </a:p>
        </p:txBody>
      </p:sp>
      <p:pic>
        <p:nvPicPr>
          <p:cNvPr id="5" name="Graphic 4" descr="Badge with solid fill">
            <a:extLst>
              <a:ext uri="{FF2B5EF4-FFF2-40B4-BE49-F238E27FC236}">
                <a16:creationId xmlns:a16="http://schemas.microsoft.com/office/drawing/2014/main" id="{55928870-3CB2-F8C5-5D68-A3C14C986289}"/>
              </a:ext>
            </a:extLst>
          </p:cNvPr>
          <p:cNvPicPr>
            <a:picLocks noChangeAspect="1"/>
          </p:cNvPicPr>
          <p:nvPr/>
        </p:nvPicPr>
        <p:blipFill>
          <a:blip r:embed="rId3">
            <a:alphaModFix amt="68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8276" y="2713055"/>
            <a:ext cx="3512682" cy="3512682"/>
          </a:xfrm>
          <a:prstGeom prst="rect">
            <a:avLst/>
          </a:prstGeom>
        </p:spPr>
      </p:pic>
    </p:spTree>
    <p:extLst>
      <p:ext uri="{BB962C8B-B14F-4D97-AF65-F5344CB8AC3E}">
        <p14:creationId xmlns:p14="http://schemas.microsoft.com/office/powerpoint/2010/main" val="398452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IE" dirty="0"/>
              <a:t>Dismissal</a:t>
            </a:r>
          </a:p>
        </p:txBody>
      </p:sp>
      <p:sp>
        <p:nvSpPr>
          <p:cNvPr id="3" name="Content Placeholder 2">
            <a:extLst>
              <a:ext uri="{FF2B5EF4-FFF2-40B4-BE49-F238E27FC236}">
                <a16:creationId xmlns:a16="http://schemas.microsoft.com/office/drawing/2014/main" id="{2113C974-8B23-4658-B298-8C86B6ECCBEF}"/>
              </a:ext>
            </a:extLst>
          </p:cNvPr>
          <p:cNvSpPr>
            <a:spLocks noGrp="1"/>
          </p:cNvSpPr>
          <p:nvPr>
            <p:ph idx="1"/>
          </p:nvPr>
        </p:nvSpPr>
        <p:spPr>
          <a:xfrm>
            <a:off x="323296" y="1337353"/>
            <a:ext cx="11501760" cy="1385484"/>
          </a:xfrm>
        </p:spPr>
        <p:txBody>
          <a:bodyPr/>
          <a:lstStyle/>
          <a:p>
            <a:pPr marL="0" indent="0">
              <a:buNone/>
            </a:pPr>
            <a:r>
              <a:rPr lang="en-IE" sz="1800" dirty="0">
                <a:effectLst/>
                <a:ea typeface="Calibri" panose="020F0502020204030204" pitchFamily="34" charset="0"/>
                <a:cs typeface="Times New Roman" panose="02020603050405020304" pitchFamily="18" charset="0"/>
              </a:rPr>
              <a:t>It is very important that OPTIMAI employees are </a:t>
            </a:r>
            <a:r>
              <a:rPr lang="en-IE" sz="1800" b="1" dirty="0">
                <a:effectLst/>
                <a:ea typeface="Calibri" panose="020F0502020204030204" pitchFamily="34" charset="0"/>
                <a:cs typeface="Times New Roman" panose="02020603050405020304" pitchFamily="18" charset="0"/>
              </a:rPr>
              <a:t>not dismissed </a:t>
            </a:r>
            <a:r>
              <a:rPr lang="en-IE" sz="1800" dirty="0">
                <a:effectLst/>
                <a:ea typeface="Calibri" panose="020F0502020204030204" pitchFamily="34" charset="0"/>
                <a:cs typeface="Times New Roman" panose="02020603050405020304" pitchFamily="18" charset="0"/>
              </a:rPr>
              <a:t>from employment, or otherwise face any </a:t>
            </a:r>
            <a:r>
              <a:rPr lang="en-IE" sz="1800" b="1" dirty="0">
                <a:effectLst/>
                <a:ea typeface="Calibri" panose="020F0502020204030204" pitchFamily="34" charset="0"/>
                <a:cs typeface="Times New Roman" panose="02020603050405020304" pitchFamily="18" charset="0"/>
              </a:rPr>
              <a:t>adverse consequences</a:t>
            </a:r>
            <a:r>
              <a:rPr lang="en-IE" sz="1800" dirty="0">
                <a:effectLst/>
                <a:ea typeface="Calibri" panose="020F0502020204030204" pitchFamily="34" charset="0"/>
                <a:cs typeface="Times New Roman" panose="02020603050405020304" pitchFamily="18" charset="0"/>
              </a:rPr>
              <a:t>, for </a:t>
            </a:r>
            <a:r>
              <a:rPr lang="en-IE" sz="1800" b="1" dirty="0">
                <a:effectLst/>
                <a:ea typeface="Calibri" panose="020F0502020204030204" pitchFamily="34" charset="0"/>
                <a:cs typeface="Times New Roman" panose="02020603050405020304" pitchFamily="18" charset="0"/>
              </a:rPr>
              <a:t>any unjustifiable reason </a:t>
            </a:r>
            <a:r>
              <a:rPr lang="en-IE" sz="1800" dirty="0">
                <a:effectLst/>
                <a:ea typeface="Calibri" panose="020F0502020204030204" pitchFamily="34" charset="0"/>
                <a:cs typeface="Times New Roman" panose="02020603050405020304" pitchFamily="18" charset="0"/>
              </a:rPr>
              <a:t>arising from their participation in the OPTIMAI project</a:t>
            </a:r>
            <a:r>
              <a:rPr lang="en-IE" dirty="0">
                <a:ea typeface="Calibri" panose="020F0502020204030204" pitchFamily="34" charset="0"/>
                <a:cs typeface="Times New Roman" panose="02020603050405020304" pitchFamily="18" charset="0"/>
              </a:rPr>
              <a:t> - </a:t>
            </a:r>
            <a:r>
              <a:rPr lang="en-IE" sz="1800" dirty="0">
                <a:effectLst/>
                <a:ea typeface="Calibri" panose="020F0502020204030204" pitchFamily="34" charset="0"/>
                <a:cs typeface="Times New Roman" panose="02020603050405020304" pitchFamily="18" charset="0"/>
              </a:rPr>
              <a:t>and especially so if the reason relates to their legitimate exercise of rights.</a:t>
            </a:r>
            <a:endParaRPr lang="en-IE" dirty="0"/>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8</a:t>
            </a:fld>
            <a:endParaRPr lang="en-IE" dirty="0"/>
          </a:p>
        </p:txBody>
      </p:sp>
      <p:pic>
        <p:nvPicPr>
          <p:cNvPr id="10" name="Picture 9">
            <a:extLst>
              <a:ext uri="{FF2B5EF4-FFF2-40B4-BE49-F238E27FC236}">
                <a16:creationId xmlns:a16="http://schemas.microsoft.com/office/drawing/2014/main" id="{B549A02A-62E5-E011-F4BB-281D11800F9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9655179" y="2860746"/>
            <a:ext cx="1081861" cy="1081861"/>
          </a:xfrm>
          <a:prstGeom prst="rect">
            <a:avLst/>
          </a:prstGeom>
          <a:effectLst/>
        </p:spPr>
      </p:pic>
      <p:pic>
        <p:nvPicPr>
          <p:cNvPr id="12" name="Picture 11">
            <a:extLst>
              <a:ext uri="{FF2B5EF4-FFF2-40B4-BE49-F238E27FC236}">
                <a16:creationId xmlns:a16="http://schemas.microsoft.com/office/drawing/2014/main" id="{66BDDF14-D433-B243-D7BE-12B197D44811}"/>
              </a:ext>
            </a:extLst>
          </p:cNvPr>
          <p:cNvPicPr>
            <a:picLocks noChangeAspect="1"/>
          </p:cNvPicPr>
          <p:nvPr/>
        </p:nvPicPr>
        <p:blipFill>
          <a:blip r:embed="rId5"/>
          <a:stretch>
            <a:fillRect/>
          </a:stretch>
        </p:blipFill>
        <p:spPr>
          <a:xfrm>
            <a:off x="8569710" y="4607473"/>
            <a:ext cx="1085469" cy="1085469"/>
          </a:xfrm>
          <a:prstGeom prst="rect">
            <a:avLst/>
          </a:prstGeom>
          <a:effectLst/>
        </p:spPr>
      </p:pic>
      <p:pic>
        <p:nvPicPr>
          <p:cNvPr id="16" name="Picture 15">
            <a:extLst>
              <a:ext uri="{FF2B5EF4-FFF2-40B4-BE49-F238E27FC236}">
                <a16:creationId xmlns:a16="http://schemas.microsoft.com/office/drawing/2014/main" id="{D89EDD46-AF93-2B50-D15C-EF57BE19B2E1}"/>
              </a:ext>
            </a:extLst>
          </p:cNvPr>
          <p:cNvPicPr>
            <a:picLocks noChangeAspect="1"/>
          </p:cNvPicPr>
          <p:nvPr/>
        </p:nvPicPr>
        <p:blipFill>
          <a:blip r:embed="rId6"/>
          <a:stretch>
            <a:fillRect/>
          </a:stretch>
        </p:blipFill>
        <p:spPr>
          <a:xfrm flipH="1">
            <a:off x="10572438" y="4607474"/>
            <a:ext cx="1085468" cy="1085468"/>
          </a:xfrm>
          <a:prstGeom prst="rect">
            <a:avLst/>
          </a:prstGeom>
          <a:effectLst/>
        </p:spPr>
      </p:pic>
      <p:sp>
        <p:nvSpPr>
          <p:cNvPr id="8" name="Content Placeholder 2">
            <a:extLst>
              <a:ext uri="{FF2B5EF4-FFF2-40B4-BE49-F238E27FC236}">
                <a16:creationId xmlns:a16="http://schemas.microsoft.com/office/drawing/2014/main" id="{C77CA8B2-9BD0-7359-6792-B95608D1E352}"/>
              </a:ext>
            </a:extLst>
          </p:cNvPr>
          <p:cNvSpPr txBox="1">
            <a:spLocks/>
          </p:cNvSpPr>
          <p:nvPr/>
        </p:nvSpPr>
        <p:spPr>
          <a:xfrm>
            <a:off x="323296" y="2860747"/>
            <a:ext cx="7872606" cy="1081861"/>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An employee should not be dismissed, for example, for </a:t>
            </a:r>
            <a:r>
              <a:rPr lang="en-IE" sz="1800" b="1" dirty="0">
                <a:effectLst/>
                <a:ea typeface="Calibri" panose="020F0502020204030204" pitchFamily="34" charset="0"/>
                <a:cs typeface="Times New Roman" panose="02020603050405020304" pitchFamily="18" charset="0"/>
              </a:rPr>
              <a:t>reporting any safety concerns </a:t>
            </a:r>
            <a:r>
              <a:rPr lang="en-IE" sz="1800" dirty="0">
                <a:effectLst/>
                <a:ea typeface="Calibri" panose="020F0502020204030204" pitchFamily="34" charset="0"/>
                <a:cs typeface="Times New Roman" panose="02020603050405020304" pitchFamily="18" charset="0"/>
              </a:rPr>
              <a:t>they might have in relation to the tools they are testing. </a:t>
            </a:r>
            <a:endParaRPr lang="en-IE" dirty="0"/>
          </a:p>
        </p:txBody>
      </p:sp>
      <p:sp>
        <p:nvSpPr>
          <p:cNvPr id="9" name="Content Placeholder 2">
            <a:extLst>
              <a:ext uri="{FF2B5EF4-FFF2-40B4-BE49-F238E27FC236}">
                <a16:creationId xmlns:a16="http://schemas.microsoft.com/office/drawing/2014/main" id="{070C2354-82DA-7AE2-79FB-2D7CFE2AC0AC}"/>
              </a:ext>
            </a:extLst>
          </p:cNvPr>
          <p:cNvSpPr txBox="1">
            <a:spLocks/>
          </p:cNvSpPr>
          <p:nvPr/>
        </p:nvSpPr>
        <p:spPr>
          <a:xfrm>
            <a:off x="380936" y="4384140"/>
            <a:ext cx="7757325" cy="1643033"/>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Participation in the OPTIMAI project also must </a:t>
            </a:r>
            <a:r>
              <a:rPr lang="en-IE" sz="1800" b="1" dirty="0">
                <a:effectLst/>
                <a:ea typeface="Calibri" panose="020F0502020204030204" pitchFamily="34" charset="0"/>
                <a:cs typeface="Times New Roman" panose="02020603050405020304" pitchFamily="18" charset="0"/>
              </a:rPr>
              <a:t>not lead to employees working more hours </a:t>
            </a:r>
            <a:r>
              <a:rPr lang="en-IE" sz="1800" dirty="0">
                <a:effectLst/>
                <a:ea typeface="Calibri" panose="020F0502020204030204" pitchFamily="34" charset="0"/>
                <a:cs typeface="Times New Roman" panose="02020603050405020304" pitchFamily="18" charset="0"/>
              </a:rPr>
              <a:t>than provided for in national law or, in Greece in particular, </a:t>
            </a:r>
            <a:r>
              <a:rPr lang="en-IE" sz="1800" b="1" dirty="0">
                <a:effectLst/>
                <a:ea typeface="Calibri" panose="020F0502020204030204" pitchFamily="34" charset="0"/>
                <a:cs typeface="Times New Roman" panose="02020603050405020304" pitchFamily="18" charset="0"/>
              </a:rPr>
              <a:t>not disrupt any existing work from home arrangements </a:t>
            </a:r>
            <a:r>
              <a:rPr lang="en-IE" sz="1800" dirty="0">
                <a:effectLst/>
                <a:ea typeface="Calibri" panose="020F0502020204030204" pitchFamily="34" charset="0"/>
                <a:cs typeface="Times New Roman" panose="02020603050405020304" pitchFamily="18" charset="0"/>
              </a:rPr>
              <a:t>that the worker has, where practicable and reasonable.</a:t>
            </a:r>
            <a:endParaRPr lang="en-IE" dirty="0"/>
          </a:p>
        </p:txBody>
      </p:sp>
    </p:spTree>
    <p:extLst>
      <p:ext uri="{BB962C8B-B14F-4D97-AF65-F5344CB8AC3E}">
        <p14:creationId xmlns:p14="http://schemas.microsoft.com/office/powerpoint/2010/main" val="157735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E3-3D81-4FB2-8360-15682CBC7C9B}"/>
              </a:ext>
            </a:extLst>
          </p:cNvPr>
          <p:cNvSpPr>
            <a:spLocks noGrp="1"/>
          </p:cNvSpPr>
          <p:nvPr>
            <p:ph type="title"/>
          </p:nvPr>
        </p:nvSpPr>
        <p:spPr/>
        <p:txBody>
          <a:bodyPr/>
          <a:lstStyle/>
          <a:p>
            <a:r>
              <a:rPr lang="en-IE" dirty="0"/>
              <a:t>Discrimination</a:t>
            </a:r>
          </a:p>
        </p:txBody>
      </p:sp>
      <p:sp>
        <p:nvSpPr>
          <p:cNvPr id="3" name="Content Placeholder 2">
            <a:extLst>
              <a:ext uri="{FF2B5EF4-FFF2-40B4-BE49-F238E27FC236}">
                <a16:creationId xmlns:a16="http://schemas.microsoft.com/office/drawing/2014/main" id="{2113C974-8B23-4658-B298-8C86B6ECCBEF}"/>
              </a:ext>
            </a:extLst>
          </p:cNvPr>
          <p:cNvSpPr>
            <a:spLocks noGrp="1"/>
          </p:cNvSpPr>
          <p:nvPr>
            <p:ph idx="1"/>
          </p:nvPr>
        </p:nvSpPr>
        <p:spPr>
          <a:xfrm>
            <a:off x="323296" y="1337353"/>
            <a:ext cx="11501760" cy="1037712"/>
          </a:xfrm>
        </p:spPr>
        <p:txBody>
          <a:bodyPr/>
          <a:lstStyle/>
          <a:p>
            <a:pPr marL="0" indent="0">
              <a:buNone/>
            </a:pPr>
            <a:r>
              <a:rPr lang="en-IE" sz="1800" dirty="0">
                <a:effectLst/>
                <a:ea typeface="Calibri" panose="020F0502020204030204" pitchFamily="34" charset="0"/>
                <a:cs typeface="Times New Roman" panose="02020603050405020304" pitchFamily="18" charset="0"/>
              </a:rPr>
              <a:t>OPTIMAI technical partners, and especially end-users, must also </a:t>
            </a:r>
            <a:r>
              <a:rPr lang="en-IE" sz="1800" b="1" dirty="0">
                <a:effectLst/>
                <a:ea typeface="Calibri" panose="020F0502020204030204" pitchFamily="34" charset="0"/>
                <a:cs typeface="Times New Roman" panose="02020603050405020304" pitchFamily="18" charset="0"/>
              </a:rPr>
              <a:t>refrain from any practices or decisions that might be discriminative</a:t>
            </a:r>
            <a:r>
              <a:rPr lang="en-IE" sz="1800" dirty="0">
                <a:effectLst/>
                <a:ea typeface="Calibri" panose="020F0502020204030204" pitchFamily="34" charset="0"/>
                <a:cs typeface="Times New Roman" panose="02020603050405020304" pitchFamily="18" charset="0"/>
              </a:rPr>
              <a:t>  in nature and disadvantage employees because of their personal characteristic. </a:t>
            </a:r>
          </a:p>
        </p:txBody>
      </p:sp>
      <p:sp>
        <p:nvSpPr>
          <p:cNvPr id="4" name="Slide Number Placeholder 3">
            <a:extLst>
              <a:ext uri="{FF2B5EF4-FFF2-40B4-BE49-F238E27FC236}">
                <a16:creationId xmlns:a16="http://schemas.microsoft.com/office/drawing/2014/main" id="{38791025-0006-4CD3-BC29-8FBEE44D68A8}"/>
              </a:ext>
            </a:extLst>
          </p:cNvPr>
          <p:cNvSpPr>
            <a:spLocks noGrp="1"/>
          </p:cNvSpPr>
          <p:nvPr>
            <p:ph type="sldNum" sz="quarter" idx="12"/>
          </p:nvPr>
        </p:nvSpPr>
        <p:spPr/>
        <p:txBody>
          <a:bodyPr/>
          <a:lstStyle/>
          <a:p>
            <a:fld id="{CE60A950-A652-4A2E-94A4-23751B04ECA5}" type="slidenum">
              <a:rPr lang="en-IE" smtClean="0"/>
              <a:pPr/>
              <a:t>9</a:t>
            </a:fld>
            <a:endParaRPr lang="en-IE" dirty="0"/>
          </a:p>
        </p:txBody>
      </p:sp>
      <p:pic>
        <p:nvPicPr>
          <p:cNvPr id="22" name="Picture 21">
            <a:extLst>
              <a:ext uri="{FF2B5EF4-FFF2-40B4-BE49-F238E27FC236}">
                <a16:creationId xmlns:a16="http://schemas.microsoft.com/office/drawing/2014/main" id="{BC0C108C-5BD4-B74C-CCF5-99ED2FF62A64}"/>
              </a:ext>
            </a:extLst>
          </p:cNvPr>
          <p:cNvPicPr>
            <a:picLocks noChangeAspect="1"/>
          </p:cNvPicPr>
          <p:nvPr/>
        </p:nvPicPr>
        <p:blipFill>
          <a:blip r:embed="rId3"/>
          <a:stretch>
            <a:fillRect/>
          </a:stretch>
        </p:blipFill>
        <p:spPr>
          <a:xfrm>
            <a:off x="9936640" y="3858691"/>
            <a:ext cx="1379543" cy="1379543"/>
          </a:xfrm>
          <a:prstGeom prst="rect">
            <a:avLst/>
          </a:prstGeom>
          <a:effectLst/>
        </p:spPr>
      </p:pic>
      <p:pic>
        <p:nvPicPr>
          <p:cNvPr id="11" name="Picture 10">
            <a:extLst>
              <a:ext uri="{FF2B5EF4-FFF2-40B4-BE49-F238E27FC236}">
                <a16:creationId xmlns:a16="http://schemas.microsoft.com/office/drawing/2014/main" id="{BEFEF5B3-6A89-4E43-1AC9-E6BAF793CCE9}"/>
              </a:ext>
            </a:extLst>
          </p:cNvPr>
          <p:cNvPicPr>
            <a:picLocks noChangeAspect="1"/>
          </p:cNvPicPr>
          <p:nvPr/>
        </p:nvPicPr>
        <p:blipFill>
          <a:blip r:embed="rId4"/>
          <a:stretch>
            <a:fillRect/>
          </a:stretch>
        </p:blipFill>
        <p:spPr>
          <a:xfrm>
            <a:off x="875817" y="3884635"/>
            <a:ext cx="1377021" cy="1377021"/>
          </a:xfrm>
          <a:prstGeom prst="rect">
            <a:avLst/>
          </a:prstGeom>
          <a:effectLst/>
        </p:spPr>
      </p:pic>
      <p:pic>
        <p:nvPicPr>
          <p:cNvPr id="12" name="Picture 11">
            <a:extLst>
              <a:ext uri="{FF2B5EF4-FFF2-40B4-BE49-F238E27FC236}">
                <a16:creationId xmlns:a16="http://schemas.microsoft.com/office/drawing/2014/main" id="{57D137E7-F4F8-92E0-03BD-0CBAD8197032}"/>
              </a:ext>
            </a:extLst>
          </p:cNvPr>
          <p:cNvPicPr>
            <a:picLocks noChangeAspect="1"/>
          </p:cNvPicPr>
          <p:nvPr/>
        </p:nvPicPr>
        <p:blipFill>
          <a:blip r:embed="rId5"/>
          <a:stretch>
            <a:fillRect/>
          </a:stretch>
        </p:blipFill>
        <p:spPr>
          <a:xfrm>
            <a:off x="7715054" y="4785113"/>
            <a:ext cx="1294883" cy="1294883"/>
          </a:xfrm>
          <a:prstGeom prst="rect">
            <a:avLst/>
          </a:prstGeom>
          <a:effectLst/>
        </p:spPr>
      </p:pic>
      <p:pic>
        <p:nvPicPr>
          <p:cNvPr id="13" name="Picture 12">
            <a:extLst>
              <a:ext uri="{FF2B5EF4-FFF2-40B4-BE49-F238E27FC236}">
                <a16:creationId xmlns:a16="http://schemas.microsoft.com/office/drawing/2014/main" id="{CC1095AF-2C3C-7F46-5316-50CDF57B5F16}"/>
              </a:ext>
            </a:extLst>
          </p:cNvPr>
          <p:cNvPicPr>
            <a:picLocks noChangeAspect="1"/>
          </p:cNvPicPr>
          <p:nvPr/>
        </p:nvPicPr>
        <p:blipFill>
          <a:blip r:embed="rId6"/>
          <a:stretch>
            <a:fillRect/>
          </a:stretch>
        </p:blipFill>
        <p:spPr>
          <a:xfrm>
            <a:off x="5385665" y="3858691"/>
            <a:ext cx="1377021" cy="1377021"/>
          </a:xfrm>
          <a:prstGeom prst="rect">
            <a:avLst/>
          </a:prstGeom>
          <a:effectLst/>
        </p:spPr>
      </p:pic>
      <p:pic>
        <p:nvPicPr>
          <p:cNvPr id="14" name="Picture 13">
            <a:extLst>
              <a:ext uri="{FF2B5EF4-FFF2-40B4-BE49-F238E27FC236}">
                <a16:creationId xmlns:a16="http://schemas.microsoft.com/office/drawing/2014/main" id="{0F21998C-D7EF-6675-B9DC-4639727D7424}"/>
              </a:ext>
            </a:extLst>
          </p:cNvPr>
          <p:cNvPicPr>
            <a:picLocks noChangeAspect="1"/>
          </p:cNvPicPr>
          <p:nvPr/>
        </p:nvPicPr>
        <p:blipFill rotWithShape="1">
          <a:blip r:embed="rId7"/>
          <a:srcRect l="6637" r="5965"/>
          <a:stretch/>
        </p:blipFill>
        <p:spPr>
          <a:xfrm>
            <a:off x="3228945" y="4508452"/>
            <a:ext cx="1203483" cy="1377021"/>
          </a:xfrm>
          <a:prstGeom prst="rect">
            <a:avLst/>
          </a:prstGeom>
          <a:effectLst/>
        </p:spPr>
      </p:pic>
      <p:sp>
        <p:nvSpPr>
          <p:cNvPr id="15" name="Content Placeholder 2">
            <a:extLst>
              <a:ext uri="{FF2B5EF4-FFF2-40B4-BE49-F238E27FC236}">
                <a16:creationId xmlns:a16="http://schemas.microsoft.com/office/drawing/2014/main" id="{F725B5A4-786A-22D8-3C08-DE271A399833}"/>
              </a:ext>
            </a:extLst>
          </p:cNvPr>
          <p:cNvSpPr txBox="1">
            <a:spLocks/>
          </p:cNvSpPr>
          <p:nvPr/>
        </p:nvSpPr>
        <p:spPr>
          <a:xfrm>
            <a:off x="323296" y="2556437"/>
            <a:ext cx="11501760" cy="1037712"/>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E" dirty="0">
              <a:ea typeface="Calibri" panose="020F050202020403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1EB1AC44-ED30-A385-447B-91FCD80DBDDA}"/>
              </a:ext>
            </a:extLst>
          </p:cNvPr>
          <p:cNvSpPr txBox="1">
            <a:spLocks/>
          </p:cNvSpPr>
          <p:nvPr/>
        </p:nvSpPr>
        <p:spPr>
          <a:xfrm>
            <a:off x="323296" y="2639890"/>
            <a:ext cx="11501760" cy="1037712"/>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effectLst/>
                <a:ea typeface="Calibri" panose="020F0502020204030204" pitchFamily="34" charset="0"/>
                <a:cs typeface="Times New Roman" panose="02020603050405020304" pitchFamily="18" charset="0"/>
              </a:rPr>
              <a:t>Such protected personal characteristics can differ by country, but </a:t>
            </a:r>
            <a:r>
              <a:rPr lang="en-IE" sz="1800" b="1" dirty="0">
                <a:effectLst/>
                <a:ea typeface="Calibri" panose="020F0502020204030204" pitchFamily="34" charset="0"/>
                <a:cs typeface="Times New Roman" panose="02020603050405020304" pitchFamily="18" charset="0"/>
              </a:rPr>
              <a:t>usually include age, disability, gender, race and ethnicity, religion, </a:t>
            </a:r>
            <a:r>
              <a:rPr lang="en-IE" sz="1800" dirty="0">
                <a:effectLst/>
                <a:ea typeface="Calibri" panose="020F0502020204030204" pitchFamily="34" charset="0"/>
                <a:cs typeface="Times New Roman" panose="02020603050405020304" pitchFamily="18" charset="0"/>
              </a:rPr>
              <a:t>and</a:t>
            </a:r>
            <a:r>
              <a:rPr lang="en-IE" sz="1800" b="1" dirty="0">
                <a:effectLst/>
                <a:ea typeface="Calibri" panose="020F0502020204030204" pitchFamily="34" charset="0"/>
                <a:cs typeface="Times New Roman" panose="02020603050405020304" pitchFamily="18" charset="0"/>
              </a:rPr>
              <a:t> sexual orientation</a:t>
            </a:r>
            <a:r>
              <a:rPr lang="en-IE" sz="1800" dirty="0">
                <a:effectLst/>
                <a:ea typeface="Calibri" panose="020F0502020204030204" pitchFamily="34" charset="0"/>
                <a:cs typeface="Times New Roman" panose="02020603050405020304" pitchFamily="18" charset="0"/>
              </a:rPr>
              <a:t>.  </a:t>
            </a:r>
            <a:r>
              <a:rPr lang="en-IE" dirty="0">
                <a:ea typeface="Calibri" panose="020F0502020204030204" pitchFamily="34" charset="0"/>
                <a:cs typeface="Times New Roman" panose="02020603050405020304" pitchFamily="18" charset="0"/>
              </a:rPr>
              <a:t> </a:t>
            </a:r>
          </a:p>
        </p:txBody>
      </p:sp>
      <p:sp>
        <p:nvSpPr>
          <p:cNvPr id="21" name="Content Placeholder 2">
            <a:extLst>
              <a:ext uri="{FF2B5EF4-FFF2-40B4-BE49-F238E27FC236}">
                <a16:creationId xmlns:a16="http://schemas.microsoft.com/office/drawing/2014/main" id="{342CAB0A-3C2B-6FFD-63D0-231A0DA639C7}"/>
              </a:ext>
            </a:extLst>
          </p:cNvPr>
          <p:cNvSpPr txBox="1">
            <a:spLocks/>
          </p:cNvSpPr>
          <p:nvPr/>
        </p:nvSpPr>
        <p:spPr>
          <a:xfrm>
            <a:off x="1240521" y="5432555"/>
            <a:ext cx="890994" cy="475521"/>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2400" b="1" i="1" dirty="0">
                <a:solidFill>
                  <a:schemeClr val="accent2"/>
                </a:solidFill>
                <a:ea typeface="Calibri" panose="020F0502020204030204" pitchFamily="34" charset="0"/>
                <a:cs typeface="Times New Roman" panose="02020603050405020304" pitchFamily="18" charset="0"/>
              </a:rPr>
              <a:t>Age</a:t>
            </a:r>
            <a:endParaRPr lang="en-IE" sz="2400" b="1" i="1" dirty="0">
              <a:solidFill>
                <a:schemeClr val="accent2"/>
              </a:solidFill>
            </a:endParaRPr>
          </a:p>
        </p:txBody>
      </p:sp>
      <p:sp>
        <p:nvSpPr>
          <p:cNvPr id="23" name="Content Placeholder 2">
            <a:extLst>
              <a:ext uri="{FF2B5EF4-FFF2-40B4-BE49-F238E27FC236}">
                <a16:creationId xmlns:a16="http://schemas.microsoft.com/office/drawing/2014/main" id="{A0507604-F5E7-6C6E-E163-993B30464FF4}"/>
              </a:ext>
            </a:extLst>
          </p:cNvPr>
          <p:cNvSpPr txBox="1">
            <a:spLocks/>
          </p:cNvSpPr>
          <p:nvPr/>
        </p:nvSpPr>
        <p:spPr>
          <a:xfrm>
            <a:off x="3117354" y="6077221"/>
            <a:ext cx="1620228" cy="596192"/>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2400" b="1" i="1" dirty="0">
                <a:solidFill>
                  <a:schemeClr val="accent2"/>
                </a:solidFill>
                <a:ea typeface="Calibri" panose="020F0502020204030204" pitchFamily="34" charset="0"/>
                <a:cs typeface="Times New Roman" panose="02020603050405020304" pitchFamily="18" charset="0"/>
              </a:rPr>
              <a:t>Disability</a:t>
            </a:r>
            <a:endParaRPr lang="en-IE" sz="2400" b="1" i="1" dirty="0">
              <a:solidFill>
                <a:schemeClr val="accent2"/>
              </a:solidFill>
            </a:endParaRPr>
          </a:p>
        </p:txBody>
      </p:sp>
      <p:sp>
        <p:nvSpPr>
          <p:cNvPr id="24" name="Content Placeholder 2">
            <a:extLst>
              <a:ext uri="{FF2B5EF4-FFF2-40B4-BE49-F238E27FC236}">
                <a16:creationId xmlns:a16="http://schemas.microsoft.com/office/drawing/2014/main" id="{76ED6043-11BB-46E7-68E1-156B57678E24}"/>
              </a:ext>
            </a:extLst>
          </p:cNvPr>
          <p:cNvSpPr txBox="1">
            <a:spLocks/>
          </p:cNvSpPr>
          <p:nvPr/>
        </p:nvSpPr>
        <p:spPr>
          <a:xfrm>
            <a:off x="5404158" y="5450475"/>
            <a:ext cx="1397165" cy="4396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2400" b="1" i="1" dirty="0">
                <a:solidFill>
                  <a:schemeClr val="accent2"/>
                </a:solidFill>
                <a:ea typeface="Calibri" panose="020F0502020204030204" pitchFamily="34" charset="0"/>
                <a:cs typeface="Times New Roman" panose="02020603050405020304" pitchFamily="18" charset="0"/>
              </a:rPr>
              <a:t>Religion</a:t>
            </a:r>
            <a:endParaRPr lang="en-IE" sz="2400" b="1" i="1" dirty="0">
              <a:solidFill>
                <a:schemeClr val="accent2"/>
              </a:solidFill>
            </a:endParaRPr>
          </a:p>
        </p:txBody>
      </p:sp>
      <p:sp>
        <p:nvSpPr>
          <p:cNvPr id="25" name="Content Placeholder 2">
            <a:extLst>
              <a:ext uri="{FF2B5EF4-FFF2-40B4-BE49-F238E27FC236}">
                <a16:creationId xmlns:a16="http://schemas.microsoft.com/office/drawing/2014/main" id="{B96384CF-7236-AF72-1B92-79AA75B864F7}"/>
              </a:ext>
            </a:extLst>
          </p:cNvPr>
          <p:cNvSpPr txBox="1">
            <a:spLocks/>
          </p:cNvSpPr>
          <p:nvPr/>
        </p:nvSpPr>
        <p:spPr>
          <a:xfrm>
            <a:off x="7076099" y="6134575"/>
            <a:ext cx="2572795" cy="744634"/>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E" sz="2400" b="1" i="1" dirty="0">
                <a:solidFill>
                  <a:schemeClr val="accent2"/>
                </a:solidFill>
                <a:ea typeface="Calibri" panose="020F0502020204030204" pitchFamily="34" charset="0"/>
                <a:cs typeface="Times New Roman" panose="02020603050405020304" pitchFamily="18" charset="0"/>
              </a:rPr>
              <a:t>Race &amp; Ethnicity</a:t>
            </a:r>
            <a:endParaRPr lang="en-IE" sz="2400" b="1" i="1" dirty="0">
              <a:solidFill>
                <a:schemeClr val="accent2"/>
              </a:solidFill>
            </a:endParaRPr>
          </a:p>
        </p:txBody>
      </p:sp>
      <p:sp>
        <p:nvSpPr>
          <p:cNvPr id="27" name="Content Placeholder 2">
            <a:extLst>
              <a:ext uri="{FF2B5EF4-FFF2-40B4-BE49-F238E27FC236}">
                <a16:creationId xmlns:a16="http://schemas.microsoft.com/office/drawing/2014/main" id="{49C87C54-9EB0-5086-B209-E604F6C28423}"/>
              </a:ext>
            </a:extLst>
          </p:cNvPr>
          <p:cNvSpPr txBox="1">
            <a:spLocks/>
          </p:cNvSpPr>
          <p:nvPr/>
        </p:nvSpPr>
        <p:spPr>
          <a:xfrm>
            <a:off x="9735343" y="5444251"/>
            <a:ext cx="1812570" cy="7446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ts val="2400"/>
              </a:lnSpc>
              <a:spcBef>
                <a:spcPts val="600"/>
              </a:spcBef>
              <a:buClr>
                <a:schemeClr val="accent2"/>
              </a:buClr>
              <a:buFont typeface="Lato" panose="020B0604020202020204" charset="0"/>
              <a:buChar char="›"/>
              <a:defRPr sz="1800" kern="1200">
                <a:solidFill>
                  <a:schemeClr val="accent3"/>
                </a:solidFill>
                <a:latin typeface="+mn-lt"/>
                <a:ea typeface="+mn-ea"/>
                <a:cs typeface="+mn-cs"/>
              </a:defRPr>
            </a:lvl1pPr>
            <a:lvl2pPr marL="685800" indent="-228600" algn="l" defTabSz="914400" rtl="0" eaLnBrk="1" latinLnBrk="0" hangingPunct="1">
              <a:lnSpc>
                <a:spcPts val="2400"/>
              </a:lnSpc>
              <a:spcBef>
                <a:spcPts val="600"/>
              </a:spcBef>
              <a:buClr>
                <a:schemeClr val="accent2"/>
              </a:buClr>
              <a:buFont typeface="Lato" panose="020B0604020202020204" charset="0"/>
              <a:buChar char="›"/>
              <a:defRPr sz="1600" kern="1200">
                <a:solidFill>
                  <a:schemeClr val="accent3"/>
                </a:solidFill>
                <a:latin typeface="+mn-lt"/>
                <a:ea typeface="+mn-ea"/>
                <a:cs typeface="+mn-cs"/>
              </a:defRPr>
            </a:lvl2pPr>
            <a:lvl3pPr marL="1143000" indent="-228600" algn="l" defTabSz="914400" rtl="0" eaLnBrk="1" latinLnBrk="0" hangingPunct="1">
              <a:lnSpc>
                <a:spcPts val="2400"/>
              </a:lnSpc>
              <a:spcBef>
                <a:spcPts val="600"/>
              </a:spcBef>
              <a:buClr>
                <a:schemeClr val="accent2"/>
              </a:buClr>
              <a:buFont typeface="Lato" panose="020B0604020202020204" charset="0"/>
              <a:buChar char="›"/>
              <a:defRPr sz="1400" kern="1200">
                <a:solidFill>
                  <a:schemeClr val="accent3"/>
                </a:solidFill>
                <a:latin typeface="+mn-lt"/>
                <a:ea typeface="+mn-ea"/>
                <a:cs typeface="+mn-cs"/>
              </a:defRPr>
            </a:lvl3pPr>
            <a:lvl4pPr marL="16002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4pPr>
            <a:lvl5pPr marL="2057400" indent="-228600" algn="l" defTabSz="914400" rtl="0" eaLnBrk="1" latinLnBrk="0" hangingPunct="1">
              <a:lnSpc>
                <a:spcPts val="2400"/>
              </a:lnSpc>
              <a:spcBef>
                <a:spcPts val="600"/>
              </a:spcBef>
              <a:buClr>
                <a:schemeClr val="accent2"/>
              </a:buClr>
              <a:buFont typeface="Lato" panose="020B060402020202020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IE" sz="2400" b="1" i="1" dirty="0">
                <a:solidFill>
                  <a:schemeClr val="accent2"/>
                </a:solidFill>
                <a:ea typeface="Calibri" panose="020F0502020204030204" pitchFamily="34" charset="0"/>
                <a:cs typeface="Times New Roman" panose="02020603050405020304" pitchFamily="18" charset="0"/>
              </a:rPr>
              <a:t>Sexual Orientation</a:t>
            </a:r>
            <a:endParaRPr lang="en-IE" sz="2400" b="1" i="1" dirty="0">
              <a:solidFill>
                <a:schemeClr val="accent2"/>
              </a:solidFill>
            </a:endParaRPr>
          </a:p>
        </p:txBody>
      </p:sp>
    </p:spTree>
    <p:extLst>
      <p:ext uri="{BB962C8B-B14F-4D97-AF65-F5344CB8AC3E}">
        <p14:creationId xmlns:p14="http://schemas.microsoft.com/office/powerpoint/2010/main" val="307264514"/>
      </p:ext>
    </p:extLst>
  </p:cSld>
  <p:clrMapOvr>
    <a:masterClrMapping/>
  </p:clrMapOvr>
</p:sld>
</file>

<file path=ppt/theme/theme1.xml><?xml version="1.0" encoding="utf-8"?>
<a:theme xmlns:a="http://schemas.openxmlformats.org/drawingml/2006/main" name="Office Theme">
  <a:themeElements>
    <a:clrScheme name="OPTIMAI">
      <a:dk1>
        <a:sysClr val="windowText" lastClr="000000"/>
      </a:dk1>
      <a:lt1>
        <a:sysClr val="window" lastClr="FFFFFF"/>
      </a:lt1>
      <a:dk2>
        <a:srgbClr val="44546A"/>
      </a:dk2>
      <a:lt2>
        <a:srgbClr val="E7E6E6"/>
      </a:lt2>
      <a:accent1>
        <a:srgbClr val="2288B9"/>
      </a:accent1>
      <a:accent2>
        <a:srgbClr val="65C487"/>
      </a:accent2>
      <a:accent3>
        <a:srgbClr val="013E68"/>
      </a:accent3>
      <a:accent4>
        <a:srgbClr val="F09D51"/>
      </a:accent4>
      <a:accent5>
        <a:srgbClr val="F06543"/>
      </a:accent5>
      <a:accent6>
        <a:srgbClr val="011D2D"/>
      </a:accent6>
      <a:hlink>
        <a:srgbClr val="EF3E26"/>
      </a:hlink>
      <a:folHlink>
        <a:srgbClr val="0272C6"/>
      </a:folHlink>
    </a:clrScheme>
    <a:fontScheme name="OPTIMAI">
      <a:majorFont>
        <a:latin typeface="Overpas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7102804A15B042866926BD3299D196" ma:contentTypeVersion="13" ma:contentTypeDescription="Create a new document." ma:contentTypeScope="" ma:versionID="04aae9dca7317ef21d91802d25c7c09b">
  <xsd:schema xmlns:xsd="http://www.w3.org/2001/XMLSchema" xmlns:xs="http://www.w3.org/2001/XMLSchema" xmlns:p="http://schemas.microsoft.com/office/2006/metadata/properties" xmlns:ns3="81625aed-c803-4b53-9a18-df053e9c3a1d" xmlns:ns4="48cd5bec-0347-4003-8c39-8f4c3524fece" targetNamespace="http://schemas.microsoft.com/office/2006/metadata/properties" ma:root="true" ma:fieldsID="e89e706a0e24ec27cc7d7f3991e46819" ns3:_="" ns4:_="">
    <xsd:import namespace="81625aed-c803-4b53-9a18-df053e9c3a1d"/>
    <xsd:import namespace="48cd5bec-0347-4003-8c39-8f4c3524fe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25aed-c803-4b53-9a18-df053e9c3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cd5bec-0347-4003-8c39-8f4c3524fe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B11C2-A2CB-46DB-8F5D-ECDD1E6FB4AF}">
  <ds:schemaRefs>
    <ds:schemaRef ds:uri="48cd5bec-0347-4003-8c39-8f4c3524fec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81625aed-c803-4b53-9a18-df053e9c3a1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4D55207-20D8-4F37-89BC-1542DAE35FA9}">
  <ds:schemaRefs>
    <ds:schemaRef ds:uri="http://schemas.microsoft.com/sharepoint/v3/contenttype/forms"/>
  </ds:schemaRefs>
</ds:datastoreItem>
</file>

<file path=customXml/itemProps3.xml><?xml version="1.0" encoding="utf-8"?>
<ds:datastoreItem xmlns:ds="http://schemas.openxmlformats.org/officeDocument/2006/customXml" ds:itemID="{BCDDD738-24B8-40EA-B596-BFAC7B4533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625aed-c803-4b53-9a18-df053e9c3a1d"/>
    <ds:schemaRef ds:uri="48cd5bec-0347-4003-8c39-8f4c3524f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OPTIMAI PowerPoint Template V2 - BTS</Template>
  <TotalTime>1083</TotalTime>
  <Words>2291</Words>
  <Application>Microsoft Office PowerPoint</Application>
  <PresentationFormat>Widescreen</PresentationFormat>
  <Paragraphs>157</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Lato</vt:lpstr>
      <vt:lpstr>Open Sans</vt:lpstr>
      <vt:lpstr>Arial</vt:lpstr>
      <vt:lpstr>Calibri</vt:lpstr>
      <vt:lpstr>Overpass</vt:lpstr>
      <vt:lpstr>Symbol</vt:lpstr>
      <vt:lpstr>Office Theme</vt:lpstr>
      <vt:lpstr>Worker-focused legal aspects of the pilots</vt:lpstr>
      <vt:lpstr>Contents</vt:lpstr>
      <vt:lpstr>Introduction</vt:lpstr>
      <vt:lpstr>OPTIMAI Pilot Activities</vt:lpstr>
      <vt:lpstr>OPTIMAI Pilot Activities</vt:lpstr>
      <vt:lpstr>Employee Rights &amp; Health and Safety</vt:lpstr>
      <vt:lpstr>Employee &amp; Equality Rights</vt:lpstr>
      <vt:lpstr>Dismissal</vt:lpstr>
      <vt:lpstr>Discrimination</vt:lpstr>
      <vt:lpstr>Discrimination</vt:lpstr>
      <vt:lpstr>Direct Discrimination</vt:lpstr>
      <vt:lpstr>Indirect Discrimination</vt:lpstr>
      <vt:lpstr>Indirect Discrimination</vt:lpstr>
      <vt:lpstr>Discrimination</vt:lpstr>
      <vt:lpstr>Health &amp; Safety</vt:lpstr>
      <vt:lpstr>Health &amp; Safety in Pilot Sites</vt:lpstr>
      <vt:lpstr>Health &amp; Safety Risk Assessment</vt:lpstr>
      <vt:lpstr>Health &amp; Safety Officers</vt:lpstr>
      <vt:lpstr>Health &amp; Safety: Developments</vt:lpstr>
      <vt:lpstr>For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Worker-focused legal aspects of the OPTIMAI pilots</dc:title>
  <dc:creator>Gillian Arigho</dc:creator>
  <cp:lastModifiedBy>Linda Henriksson</cp:lastModifiedBy>
  <cp:revision>23</cp:revision>
  <dcterms:created xsi:type="dcterms:W3CDTF">2022-06-29T11:32:38Z</dcterms:created>
  <dcterms:modified xsi:type="dcterms:W3CDTF">2022-08-10T15:33:21Z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0x0101001C7102804A15B042866926BD3299D196</vt:lpwstr>
  </property>
</Properties>
</file>