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78" r:id="rId2"/>
    <p:sldId id="282" r:id="rId3"/>
    <p:sldId id="287" r:id="rId4"/>
    <p:sldId id="289" r:id="rId5"/>
    <p:sldId id="284" r:id="rId6"/>
    <p:sldId id="292" r:id="rId7"/>
    <p:sldId id="293" r:id="rId8"/>
    <p:sldId id="286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verpas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48"/>
    <a:srgbClr val="01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6380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269E-0FEC-4BAF-930B-A9CB12DF6CBD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97E1-840E-422D-BD99-EABAB3367E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1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5400"/>
            <a:ext cx="12191999" cy="686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2D07D9-3435-4D0D-8574-704A583C92A8}"/>
              </a:ext>
            </a:extLst>
          </p:cNvPr>
          <p:cNvSpPr/>
          <p:nvPr userDrawn="1"/>
        </p:nvSpPr>
        <p:spPr>
          <a:xfrm>
            <a:off x="-1" y="-11188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0" y="5182054"/>
            <a:ext cx="12201945" cy="1520182"/>
          </a:xfrm>
          <a:prstGeom prst="rect">
            <a:avLst/>
          </a:prstGeom>
          <a:gradFill flip="none" rotWithShape="1">
            <a:gsLst>
              <a:gs pos="100000">
                <a:schemeClr val="accent6">
                  <a:alpha val="90000"/>
                </a:schemeClr>
              </a:gs>
              <a:gs pos="0">
                <a:schemeClr val="accent6">
                  <a:alpha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92" y="836687"/>
            <a:ext cx="7027416" cy="19843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343809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351338" y="4335620"/>
            <a:ext cx="348932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>
            <a:off x="4998717" y="3122713"/>
            <a:ext cx="219456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36D3B1-4A25-4623-9520-B7FEE227D616}"/>
              </a:ext>
            </a:extLst>
          </p:cNvPr>
          <p:cNvGrpSpPr/>
          <p:nvPr userDrawn="1"/>
        </p:nvGrpSpPr>
        <p:grpSpPr>
          <a:xfrm>
            <a:off x="486267" y="5530859"/>
            <a:ext cx="5929376" cy="862483"/>
            <a:chOff x="486267" y="5831120"/>
            <a:chExt cx="5929376" cy="862483"/>
          </a:xfrm>
        </p:grpSpPr>
        <p:pic>
          <p:nvPicPr>
            <p:cNvPr id="118" name="Picture 9" descr="G:\PR\Current Clients\Horizon 2020\EU logo\eu_flag-2015.jpg">
              <a:extLst>
                <a:ext uri="{FF2B5EF4-FFF2-40B4-BE49-F238E27FC236}">
                  <a16:creationId xmlns:a16="http://schemas.microsoft.com/office/drawing/2014/main" id="{6D16D06F-7F9C-43F5-92D4-513D49E787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3" y="5838468"/>
              <a:ext cx="5969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660EF0-2D9F-4BB9-952F-5B51BE84BE2C}"/>
                </a:ext>
              </a:extLst>
            </p:cNvPr>
            <p:cNvSpPr/>
            <p:nvPr userDrawn="1"/>
          </p:nvSpPr>
          <p:spPr>
            <a:xfrm>
              <a:off x="1274262" y="5831120"/>
              <a:ext cx="5141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This project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has received funding from the European Union’s Horizon 2020 research and innovation programme under Grant Agreement No. 958264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CA854D2-1449-43DF-9C64-3C42A846A9EB}"/>
                </a:ext>
              </a:extLst>
            </p:cNvPr>
            <p:cNvSpPr txBox="1"/>
            <p:nvPr userDrawn="1"/>
          </p:nvSpPr>
          <p:spPr>
            <a:xfrm>
              <a:off x="486267" y="6293493"/>
              <a:ext cx="584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84776DA-BA98-4336-A6A3-67F473364E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362" y="5644062"/>
            <a:ext cx="3424555" cy="5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2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3802-FF65-48D1-8598-049D871C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2AEE-7D08-45CA-86E4-A35F9E50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0800F7-2CF5-411D-BD29-8C0780562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06975" y="6289812"/>
            <a:ext cx="1518081" cy="256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98899E-67A7-4D90-91B2-32EEEEF6139D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691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9FE2E4A-5695-4ED0-A644-4BCC84DE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A1C51D5-7162-4D01-82A5-99935B88D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1804" y="5725617"/>
            <a:ext cx="857742" cy="8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5A09-0B64-4F32-AF89-CA69A9086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296" y="1337352"/>
            <a:ext cx="5652856" cy="4690585"/>
          </a:xfrm>
          <a:prstGeom prst="rect">
            <a:avLst/>
          </a:prstGeom>
        </p:spPr>
        <p:txBody>
          <a:bodyPr/>
          <a:lstStyle>
            <a:lvl1pPr>
              <a:buFont typeface="Lato" panose="020F0502020204030203" pitchFamily="34" charset="0"/>
              <a:buChar char="›"/>
              <a:defRPr lang="en-US" sz="18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Font typeface="Lato" panose="020F0502020204030203" pitchFamily="34" charset="0"/>
              <a:buChar char="›"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>
              <a:buFont typeface="Lato" panose="020F0502020204030203" pitchFamily="34" charset="0"/>
              <a:buChar char="›"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>
              <a:buFont typeface="Lato" panose="020F0502020204030203" pitchFamily="34" charset="0"/>
              <a:buChar char="›"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>
              <a:buFont typeface="Lato" panose="020F0502020204030203" pitchFamily="34" charset="0"/>
              <a:buChar char="›"/>
              <a:defRPr lang="en-IE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C658-190C-4594-95DD-43E580BF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7352"/>
            <a:ext cx="5652856" cy="4690585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>
              <a:defRPr lang="en-IE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9B3ACF-0E5D-496B-91B1-FDB4F5D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2CF833-0310-4208-B81A-699ADD817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06975" y="6289812"/>
            <a:ext cx="1518081" cy="2569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1C9AE5-4D76-4D2C-B92B-4359013A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EDB87-64D7-4AA9-BE85-F26203B4C9FD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220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mall ind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2F57DF-1089-4D5E-B911-83F8DDF89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666" y="4"/>
            <a:ext cx="1037334" cy="68579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0525217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97888E-CC3D-42CC-AAC1-4675BBEE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864A9B-87B6-4C63-B108-62616BB3C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30431" y="6289812"/>
            <a:ext cx="1518081" cy="2569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FAE53A-9325-4D74-B99A-68D76947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40093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87504-62E8-46F9-B50B-62B0B3A05B84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721676-BA00-4C55-B1EE-337B8FAB1746}"/>
              </a:ext>
            </a:extLst>
          </p:cNvPr>
          <p:cNvGrpSpPr/>
          <p:nvPr userDrawn="1"/>
        </p:nvGrpSpPr>
        <p:grpSpPr>
          <a:xfrm>
            <a:off x="11154665" y="-5594"/>
            <a:ext cx="1037335" cy="6874782"/>
            <a:chOff x="11154665" y="-5594"/>
            <a:chExt cx="1037335" cy="68747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024CA5-2441-436F-8524-36FCA33CA47E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0D85A4-CCB0-4172-9BD5-FF5DE5B2F4C0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662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small ind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02421-DAB8-4043-9CB5-B67F64B94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344" y="94"/>
            <a:ext cx="3846656" cy="6857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A5B6D-3BD3-4E21-97C0-C15DBD92403E}"/>
              </a:ext>
            </a:extLst>
          </p:cNvPr>
          <p:cNvGrpSpPr/>
          <p:nvPr userDrawn="1"/>
        </p:nvGrpSpPr>
        <p:grpSpPr>
          <a:xfrm>
            <a:off x="8345345" y="-5594"/>
            <a:ext cx="3846655" cy="6874782"/>
            <a:chOff x="11154665" y="-5594"/>
            <a:chExt cx="1037335" cy="68747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5C665B-CF0E-4398-9A2B-AFC343BD455F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3E3CB2-33A4-40C8-9760-E839FEE16D9C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7728751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AC9D78-41FD-4BF9-AE69-24A9410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1D3ED9C-616C-42E4-9099-B77C690BF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33965" y="6289812"/>
            <a:ext cx="1518081" cy="2569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4C1B833-CA97-4223-B1FB-B3DF952F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7604464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3953-7857-4B22-857B-A916E80411C7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713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mall ind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FF4BE-BE52-47F9-866E-D09AC0891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344" y="0"/>
            <a:ext cx="3846656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2AD973-FFFD-4E69-BBFD-F69B1DC18B23}"/>
              </a:ext>
            </a:extLst>
          </p:cNvPr>
          <p:cNvGrpSpPr/>
          <p:nvPr userDrawn="1"/>
        </p:nvGrpSpPr>
        <p:grpSpPr>
          <a:xfrm>
            <a:off x="8345345" y="-5594"/>
            <a:ext cx="3846655" cy="6874782"/>
            <a:chOff x="11154665" y="-5594"/>
            <a:chExt cx="1037335" cy="68747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C0D857-11D0-4FC2-B370-ADF94CCFC7B7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935FAB-CB20-4FD8-8DAA-182934C74697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7728751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03719A-1950-47AE-9E27-B02AE5C3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3C9B28D-DC7D-4A23-8C3B-1AE438A26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33965" y="6289812"/>
            <a:ext cx="1518081" cy="2569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CAE507D-1D1C-4341-B340-917D073C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7604464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76467D-ACF6-4185-9E96-AC147BCF226D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655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small ind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FF4BE-BE52-47F9-866E-D09AC0891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345" y="0"/>
            <a:ext cx="3846656" cy="6857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51D1784-EFB0-4A24-B7AC-4B2F377E2A32}"/>
              </a:ext>
            </a:extLst>
          </p:cNvPr>
          <p:cNvGrpSpPr/>
          <p:nvPr userDrawn="1"/>
        </p:nvGrpSpPr>
        <p:grpSpPr>
          <a:xfrm>
            <a:off x="8345345" y="-5594"/>
            <a:ext cx="3846655" cy="6874782"/>
            <a:chOff x="11154665" y="-5594"/>
            <a:chExt cx="1037335" cy="68747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E51893-2079-4FCA-B067-506B3AEF6009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0C12FB-7A1D-414D-939F-11969BD84C83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7728751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BA06BD-BDD5-4520-9C41-23107D0B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8C1E408-C450-499B-ADAD-4FD656587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33965" y="6289812"/>
            <a:ext cx="1518081" cy="2569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C6CCFD7-4D62-4494-BFCC-1FACCCB3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7604464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8FB8F-3150-4C28-81F8-8D09B4B30F42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9126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BE4C6-D1C8-47D0-8F3C-FC6A9C540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7009AB0-5E8C-4D19-AEE9-60A4718C3BBC}"/>
              </a:ext>
            </a:extLst>
          </p:cNvPr>
          <p:cNvGrpSpPr/>
          <p:nvPr userDrawn="1"/>
        </p:nvGrpSpPr>
        <p:grpSpPr>
          <a:xfrm>
            <a:off x="6095999" y="-5594"/>
            <a:ext cx="6096001" cy="6874782"/>
            <a:chOff x="11154665" y="-5594"/>
            <a:chExt cx="1037335" cy="68747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932DCF-1CE8-4086-BF01-672F8FC0990F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C6F0E1-1407-4E69-8814-EBB8F02853C0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5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F23EDD-872A-4135-B765-B204346D4E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5964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AB5909-3D48-4AF9-9E57-FA4C3C79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FCE011-3170-4353-853C-EACD4BE66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53954" y="6289812"/>
            <a:ext cx="1518073" cy="2569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A307CE-1884-426E-8FA9-2E86409C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252C8-690D-4D17-AF31-26037C17F8BF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922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half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BE0C3E-6690-4A17-A664-DCF3C6DEE2D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5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F23EDD-872A-4135-B765-B204346D4E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5964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872217-BA6C-4723-933C-6503D3C5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548E87-B3EF-4638-9991-D5DA6F16B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06975" y="6289812"/>
            <a:ext cx="1518081" cy="2569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988AD38-8D47-440E-940C-9665A92D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E53DF-A7E3-48D7-93BA-811C63E0BB63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257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8C8BA-60DC-4F92-B53B-5FC07D7D2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" y="662"/>
            <a:ext cx="12189645" cy="685667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BC4DF5-8018-475C-9118-6C57FE58B084}"/>
              </a:ext>
            </a:extLst>
          </p:cNvPr>
          <p:cNvGrpSpPr/>
          <p:nvPr userDrawn="1"/>
        </p:nvGrpSpPr>
        <p:grpSpPr>
          <a:xfrm>
            <a:off x="1" y="-5594"/>
            <a:ext cx="12192000" cy="6874782"/>
            <a:chOff x="11154665" y="-5594"/>
            <a:chExt cx="1037335" cy="687478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566254-E9AA-4E66-BB64-56EBDF420C82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A60822-DC73-49A5-B47C-E17B655470F5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BB6178-C1B3-4EC7-932B-ED18B72F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45E9C7E-B78C-4D83-9DA6-6E4550A8C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67314" y="5725617"/>
            <a:ext cx="857742" cy="82117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3DAF4B3-09BC-4610-AA23-9529F387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67D678-80F3-4342-85F7-2CC73C05B463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287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00"/>
            <a:ext cx="12191999" cy="686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2D07D9-3435-4D0D-8574-704A583C92A8}"/>
              </a:ext>
            </a:extLst>
          </p:cNvPr>
          <p:cNvSpPr/>
          <p:nvPr userDrawn="1"/>
        </p:nvSpPr>
        <p:spPr>
          <a:xfrm>
            <a:off x="-1" y="-11188"/>
            <a:ext cx="12191999" cy="6869188"/>
          </a:xfrm>
          <a:prstGeom prst="rect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0" y="5182054"/>
            <a:ext cx="12201945" cy="1520182"/>
          </a:xfrm>
          <a:prstGeom prst="rect">
            <a:avLst/>
          </a:prstGeom>
          <a:gradFill flip="none" rotWithShape="1">
            <a:gsLst>
              <a:gs pos="100000">
                <a:schemeClr val="accent6">
                  <a:alpha val="90000"/>
                </a:schemeClr>
              </a:gs>
              <a:gs pos="0">
                <a:schemeClr val="accent6">
                  <a:alpha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92" y="836687"/>
            <a:ext cx="7027416" cy="19843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343809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351338" y="4335620"/>
            <a:ext cx="348932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>
            <a:off x="4998717" y="3122713"/>
            <a:ext cx="219456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36D3B1-4A25-4623-9520-B7FEE227D616}"/>
              </a:ext>
            </a:extLst>
          </p:cNvPr>
          <p:cNvGrpSpPr/>
          <p:nvPr userDrawn="1"/>
        </p:nvGrpSpPr>
        <p:grpSpPr>
          <a:xfrm>
            <a:off x="486267" y="5530859"/>
            <a:ext cx="5929376" cy="862483"/>
            <a:chOff x="486267" y="5831120"/>
            <a:chExt cx="5929376" cy="862483"/>
          </a:xfrm>
        </p:grpSpPr>
        <p:pic>
          <p:nvPicPr>
            <p:cNvPr id="118" name="Picture 9" descr="G:\PR\Current Clients\Horizon 2020\EU logo\eu_flag-2015.jpg">
              <a:extLst>
                <a:ext uri="{FF2B5EF4-FFF2-40B4-BE49-F238E27FC236}">
                  <a16:creationId xmlns:a16="http://schemas.microsoft.com/office/drawing/2014/main" id="{6D16D06F-7F9C-43F5-92D4-513D49E787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3" y="5838468"/>
              <a:ext cx="5969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660EF0-2D9F-4BB9-952F-5B51BE84BE2C}"/>
                </a:ext>
              </a:extLst>
            </p:cNvPr>
            <p:cNvSpPr/>
            <p:nvPr userDrawn="1"/>
          </p:nvSpPr>
          <p:spPr>
            <a:xfrm>
              <a:off x="1274262" y="5831120"/>
              <a:ext cx="5141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This project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has received funding from the European Union’s Horizon 2020 research and innovation programme under Grant Agreement No. 958264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CA854D2-1449-43DF-9C64-3C42A846A9EB}"/>
                </a:ext>
              </a:extLst>
            </p:cNvPr>
            <p:cNvSpPr txBox="1"/>
            <p:nvPr userDrawn="1"/>
          </p:nvSpPr>
          <p:spPr>
            <a:xfrm>
              <a:off x="486267" y="6293493"/>
              <a:ext cx="584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84776DA-BA98-4336-A6A3-67F473364E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362" y="5644062"/>
            <a:ext cx="3424555" cy="5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1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8C8BA-60DC-4F92-B53B-5FC07D7D2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" y="662"/>
            <a:ext cx="12189644" cy="68566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FE3B69-0537-412C-878B-7490A963FFF7}"/>
              </a:ext>
            </a:extLst>
          </p:cNvPr>
          <p:cNvGrpSpPr/>
          <p:nvPr userDrawn="1"/>
        </p:nvGrpSpPr>
        <p:grpSpPr>
          <a:xfrm>
            <a:off x="1" y="-5594"/>
            <a:ext cx="12192000" cy="6874782"/>
            <a:chOff x="11154665" y="-5594"/>
            <a:chExt cx="1037335" cy="68747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C24494-D5F9-4037-87DB-1E5B0567F6ED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693710-4B56-4117-A024-FD962BBE80D8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C2751FB-F5F7-4CF6-9362-6F4DDC01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DF56715-5155-4025-AFA1-B6A41DE785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67314" y="5725617"/>
            <a:ext cx="857742" cy="82117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95C93A-8C97-4B64-BB7A-F1189FD9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16086-69F1-493A-8901-ABDA65766140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36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DC4B55-95C1-4505-A9E5-21D82C71F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5886A5-F068-4A72-9D78-C595E8CDC9BD}"/>
              </a:ext>
            </a:extLst>
          </p:cNvPr>
          <p:cNvGrpSpPr/>
          <p:nvPr userDrawn="1"/>
        </p:nvGrpSpPr>
        <p:grpSpPr>
          <a:xfrm>
            <a:off x="1" y="-5594"/>
            <a:ext cx="12192000" cy="6874782"/>
            <a:chOff x="11154665" y="-5594"/>
            <a:chExt cx="1037335" cy="68747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BEE089-5638-4F59-8884-1435C5952FC6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E5A5CE-E83D-494E-953F-D0FA0A815CCC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4A279-26E0-409C-8AFA-700FE61F48B6}"/>
              </a:ext>
            </a:extLst>
          </p:cNvPr>
          <p:cNvCxnSpPr/>
          <p:nvPr userDrawn="1"/>
        </p:nvCxnSpPr>
        <p:spPr>
          <a:xfrm>
            <a:off x="5299031" y="1599173"/>
            <a:ext cx="1716259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4D3802-FF65-48D1-8598-049D871C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86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569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48" y="-5594"/>
            <a:ext cx="12192000" cy="688428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598C853-9765-4C48-9856-210E6440ACCB}"/>
              </a:ext>
            </a:extLst>
          </p:cNvPr>
          <p:cNvGrpSpPr/>
          <p:nvPr userDrawn="1"/>
        </p:nvGrpSpPr>
        <p:grpSpPr>
          <a:xfrm>
            <a:off x="1" y="-5594"/>
            <a:ext cx="12192000" cy="6874782"/>
            <a:chOff x="11154665" y="-5594"/>
            <a:chExt cx="1037335" cy="687478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CFE3ACB-B761-4EB8-9D56-74338D3F9F81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765B896-D849-4BBD-B5CB-00F5945D507B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9946" y="5763264"/>
            <a:ext cx="12191998" cy="821910"/>
          </a:xfrm>
          <a:prstGeom prst="rect">
            <a:avLst/>
          </a:prstGeom>
          <a:gradFill>
            <a:gsLst>
              <a:gs pos="100000">
                <a:srgbClr val="011B31">
                  <a:alpha val="70000"/>
                </a:srgbClr>
              </a:gs>
              <a:gs pos="0">
                <a:srgbClr val="011B31">
                  <a:alpha val="63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2292" y="2955925"/>
            <a:ext cx="7027416" cy="9936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4565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flipV="1">
            <a:off x="5596531" y="4276680"/>
            <a:ext cx="998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E6EE72-432B-4534-91B7-E93CA01A2D4F}"/>
              </a:ext>
            </a:extLst>
          </p:cNvPr>
          <p:cNvGrpSpPr/>
          <p:nvPr userDrawn="1"/>
        </p:nvGrpSpPr>
        <p:grpSpPr>
          <a:xfrm>
            <a:off x="1996178" y="5927856"/>
            <a:ext cx="8199645" cy="558874"/>
            <a:chOff x="2159246" y="5927856"/>
            <a:chExt cx="8199645" cy="558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FBDF35-8B72-408C-94E5-BC6C71EFCB81}"/>
                </a:ext>
              </a:extLst>
            </p:cNvPr>
            <p:cNvGrpSpPr/>
            <p:nvPr userDrawn="1"/>
          </p:nvGrpSpPr>
          <p:grpSpPr>
            <a:xfrm>
              <a:off x="2159246" y="5932732"/>
              <a:ext cx="4267057" cy="553998"/>
              <a:chOff x="405434" y="6111599"/>
              <a:chExt cx="4267057" cy="553998"/>
            </a:xfrm>
          </p:grpSpPr>
          <p:pic>
            <p:nvPicPr>
              <p:cNvPr id="67" name="Picture 9" descr="G:\PR\Current Clients\Horizon 2020\EU logo\eu_flag-2015.jpg">
                <a:extLst>
                  <a:ext uri="{FF2B5EF4-FFF2-40B4-BE49-F238E27FC236}">
                    <a16:creationId xmlns:a16="http://schemas.microsoft.com/office/drawing/2014/main" id="{BB131466-B79B-403B-B968-29CF68F389A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34" y="6155115"/>
                <a:ext cx="693195" cy="457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63F602-971D-4809-8FAC-7F7705EF7AE0}"/>
                  </a:ext>
                </a:extLst>
              </p:cNvPr>
              <p:cNvSpPr/>
              <p:nvPr userDrawn="1"/>
            </p:nvSpPr>
            <p:spPr>
              <a:xfrm>
                <a:off x="1108577" y="6111599"/>
                <a:ext cx="356391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bg1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This project </a:t>
                </a:r>
                <a:r>
                  <a:rPr lang="en-GB" sz="1000" dirty="0">
                    <a:solidFill>
                      <a:schemeClr val="bg1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has received funding from the European Union’s Horizon 2020 research and innovation programme under Grant Agreement No. 958264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1D2658-C98D-435B-AAE7-126C13AF4DC0}"/>
                </a:ext>
              </a:extLst>
            </p:cNvPr>
            <p:cNvSpPr txBox="1"/>
            <p:nvPr userDrawn="1"/>
          </p:nvSpPr>
          <p:spPr>
            <a:xfrm>
              <a:off x="6445493" y="5927856"/>
              <a:ext cx="39133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1000" b="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57FB535-F06B-40EE-9EA2-E80F7E085C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57525" y="1218509"/>
            <a:ext cx="6076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48" y="7550"/>
            <a:ext cx="12192000" cy="68580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598C853-9765-4C48-9856-210E6440ACCB}"/>
              </a:ext>
            </a:extLst>
          </p:cNvPr>
          <p:cNvGrpSpPr/>
          <p:nvPr userDrawn="1"/>
        </p:nvGrpSpPr>
        <p:grpSpPr>
          <a:xfrm>
            <a:off x="1" y="-5594"/>
            <a:ext cx="12192000" cy="6874782"/>
            <a:chOff x="11154665" y="-5594"/>
            <a:chExt cx="1037335" cy="687478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CFE3ACB-B761-4EB8-9D56-74338D3F9F81}"/>
                </a:ext>
              </a:extLst>
            </p:cNvPr>
            <p:cNvSpPr/>
            <p:nvPr userDrawn="1"/>
          </p:nvSpPr>
          <p:spPr>
            <a:xfrm>
              <a:off x="11154665" y="-5594"/>
              <a:ext cx="1037335" cy="6869188"/>
            </a:xfrm>
            <a:prstGeom prst="rect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765B896-D849-4BBD-B5CB-00F5945D507B}"/>
                </a:ext>
              </a:extLst>
            </p:cNvPr>
            <p:cNvSpPr/>
            <p:nvPr userDrawn="1"/>
          </p:nvSpPr>
          <p:spPr>
            <a:xfrm>
              <a:off x="11154665" y="0"/>
              <a:ext cx="1037335" cy="6869188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9946" y="5763264"/>
            <a:ext cx="12191998" cy="821910"/>
          </a:xfrm>
          <a:prstGeom prst="rect">
            <a:avLst/>
          </a:prstGeom>
          <a:gradFill>
            <a:gsLst>
              <a:gs pos="100000">
                <a:srgbClr val="011B31">
                  <a:alpha val="70000"/>
                </a:srgbClr>
              </a:gs>
              <a:gs pos="0">
                <a:srgbClr val="011B31">
                  <a:alpha val="63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2292" y="2955925"/>
            <a:ext cx="7027416" cy="9936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4565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flipV="1">
            <a:off x="5596531" y="4276680"/>
            <a:ext cx="998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E6EE72-432B-4534-91B7-E93CA01A2D4F}"/>
              </a:ext>
            </a:extLst>
          </p:cNvPr>
          <p:cNvGrpSpPr/>
          <p:nvPr userDrawn="1"/>
        </p:nvGrpSpPr>
        <p:grpSpPr>
          <a:xfrm>
            <a:off x="1996178" y="5927856"/>
            <a:ext cx="8199645" cy="558874"/>
            <a:chOff x="2159246" y="5927856"/>
            <a:chExt cx="8199645" cy="558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FBDF35-8B72-408C-94E5-BC6C71EFCB81}"/>
                </a:ext>
              </a:extLst>
            </p:cNvPr>
            <p:cNvGrpSpPr/>
            <p:nvPr userDrawn="1"/>
          </p:nvGrpSpPr>
          <p:grpSpPr>
            <a:xfrm>
              <a:off x="2159246" y="5932732"/>
              <a:ext cx="4267057" cy="553998"/>
              <a:chOff x="405434" y="6111599"/>
              <a:chExt cx="4267057" cy="553998"/>
            </a:xfrm>
          </p:grpSpPr>
          <p:pic>
            <p:nvPicPr>
              <p:cNvPr id="67" name="Picture 9" descr="G:\PR\Current Clients\Horizon 2020\EU logo\eu_flag-2015.jpg">
                <a:extLst>
                  <a:ext uri="{FF2B5EF4-FFF2-40B4-BE49-F238E27FC236}">
                    <a16:creationId xmlns:a16="http://schemas.microsoft.com/office/drawing/2014/main" id="{BB131466-B79B-403B-B968-29CF68F389A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34" y="6155115"/>
                <a:ext cx="693195" cy="457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63F602-971D-4809-8FAC-7F7705EF7AE0}"/>
                  </a:ext>
                </a:extLst>
              </p:cNvPr>
              <p:cNvSpPr/>
              <p:nvPr userDrawn="1"/>
            </p:nvSpPr>
            <p:spPr>
              <a:xfrm>
                <a:off x="1108577" y="6111599"/>
                <a:ext cx="356391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bg1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This project </a:t>
                </a:r>
                <a:r>
                  <a:rPr lang="en-GB" sz="1000" dirty="0">
                    <a:solidFill>
                      <a:schemeClr val="bg1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has received funding from the European Union’s Horizon 2020 research and innovation programme under Grant Agreement No. 958264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1D2658-C98D-435B-AAE7-126C13AF4DC0}"/>
                </a:ext>
              </a:extLst>
            </p:cNvPr>
            <p:cNvSpPr txBox="1"/>
            <p:nvPr userDrawn="1"/>
          </p:nvSpPr>
          <p:spPr>
            <a:xfrm>
              <a:off x="6445493" y="5927856"/>
              <a:ext cx="39133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1000" b="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57FB535-F06B-40EE-9EA2-E80F7E085C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57525" y="1218509"/>
            <a:ext cx="6076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7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00"/>
            <a:ext cx="12191999" cy="686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2D07D9-3435-4D0D-8574-704A583C92A8}"/>
              </a:ext>
            </a:extLst>
          </p:cNvPr>
          <p:cNvSpPr/>
          <p:nvPr userDrawn="1"/>
        </p:nvSpPr>
        <p:spPr>
          <a:xfrm>
            <a:off x="-1" y="-11188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0" y="5182054"/>
            <a:ext cx="12201945" cy="1520182"/>
          </a:xfrm>
          <a:prstGeom prst="rect">
            <a:avLst/>
          </a:prstGeom>
          <a:gradFill flip="none" rotWithShape="1">
            <a:gsLst>
              <a:gs pos="100000">
                <a:schemeClr val="accent6">
                  <a:alpha val="90000"/>
                </a:schemeClr>
              </a:gs>
              <a:gs pos="0">
                <a:schemeClr val="accent6">
                  <a:alpha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92" y="836687"/>
            <a:ext cx="7027416" cy="19843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343809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351338" y="4335620"/>
            <a:ext cx="348932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>
            <a:off x="4998717" y="3122713"/>
            <a:ext cx="219456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36D3B1-4A25-4623-9520-B7FEE227D616}"/>
              </a:ext>
            </a:extLst>
          </p:cNvPr>
          <p:cNvGrpSpPr/>
          <p:nvPr userDrawn="1"/>
        </p:nvGrpSpPr>
        <p:grpSpPr>
          <a:xfrm>
            <a:off x="486267" y="5530859"/>
            <a:ext cx="5929376" cy="862483"/>
            <a:chOff x="486267" y="5831120"/>
            <a:chExt cx="5929376" cy="862483"/>
          </a:xfrm>
        </p:grpSpPr>
        <p:pic>
          <p:nvPicPr>
            <p:cNvPr id="118" name="Picture 9" descr="G:\PR\Current Clients\Horizon 2020\EU logo\eu_flag-2015.jpg">
              <a:extLst>
                <a:ext uri="{FF2B5EF4-FFF2-40B4-BE49-F238E27FC236}">
                  <a16:creationId xmlns:a16="http://schemas.microsoft.com/office/drawing/2014/main" id="{6D16D06F-7F9C-43F5-92D4-513D49E787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3" y="5838468"/>
              <a:ext cx="5969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660EF0-2D9F-4BB9-952F-5B51BE84BE2C}"/>
                </a:ext>
              </a:extLst>
            </p:cNvPr>
            <p:cNvSpPr/>
            <p:nvPr userDrawn="1"/>
          </p:nvSpPr>
          <p:spPr>
            <a:xfrm>
              <a:off x="1274262" y="5831120"/>
              <a:ext cx="5141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This project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has received funding from the European Union’s Horizon 2020 research and innovation programme under Grant Agreement No. 958264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CA854D2-1449-43DF-9C64-3C42A846A9EB}"/>
                </a:ext>
              </a:extLst>
            </p:cNvPr>
            <p:cNvSpPr txBox="1"/>
            <p:nvPr userDrawn="1"/>
          </p:nvSpPr>
          <p:spPr>
            <a:xfrm>
              <a:off x="486267" y="6293493"/>
              <a:ext cx="584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84776DA-BA98-4336-A6A3-67F473364E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362" y="5644062"/>
            <a:ext cx="3424555" cy="5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7" y="0"/>
            <a:ext cx="12172104" cy="68468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6CA2F2-E3EC-4616-ABB2-09F30154F42F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572605-37C1-4998-A4A9-CA7D84BC4CDC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1054080" y="0"/>
            <a:ext cx="1137918" cy="6857998"/>
          </a:xfrm>
          <a:prstGeom prst="rect">
            <a:avLst/>
          </a:prstGeom>
          <a:gradFill>
            <a:gsLst>
              <a:gs pos="100000">
                <a:schemeClr val="accent6">
                  <a:alpha val="7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502504" y="5218372"/>
            <a:ext cx="2241071" cy="3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0" y="0"/>
            <a:ext cx="12168497" cy="68468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6CA2F2-E3EC-4616-ABB2-09F30154F42F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572605-37C1-4998-A4A9-CA7D84BC4CDC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1054080" y="0"/>
            <a:ext cx="1137918" cy="6857998"/>
          </a:xfrm>
          <a:prstGeom prst="rect">
            <a:avLst/>
          </a:prstGeom>
          <a:gradFill>
            <a:gsLst>
              <a:gs pos="100000">
                <a:schemeClr val="accent6">
                  <a:alpha val="7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502504" y="5218372"/>
            <a:ext cx="2241071" cy="3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7" y="0"/>
            <a:ext cx="12172103" cy="68468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6CA2F2-E3EC-4616-ABB2-09F30154F42F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572605-37C1-4998-A4A9-CA7D84BC4CDC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1054080" y="0"/>
            <a:ext cx="1137918" cy="6857998"/>
          </a:xfrm>
          <a:prstGeom prst="rect">
            <a:avLst/>
          </a:prstGeom>
          <a:gradFill>
            <a:gsLst>
              <a:gs pos="100000">
                <a:schemeClr val="accent6">
                  <a:alpha val="7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502504" y="5218372"/>
            <a:ext cx="2241071" cy="3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7" y="0"/>
            <a:ext cx="12172103" cy="68468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6CA2F2-E3EC-4616-ABB2-09F30154F42F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572605-37C1-4998-A4A9-CA7D84BC4CDC}"/>
              </a:ext>
            </a:extLst>
          </p:cNvPr>
          <p:cNvSpPr/>
          <p:nvPr userDrawn="1"/>
        </p:nvSpPr>
        <p:spPr>
          <a:xfrm>
            <a:off x="9947" y="0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1054080" y="0"/>
            <a:ext cx="1137918" cy="6857998"/>
          </a:xfrm>
          <a:prstGeom prst="rect">
            <a:avLst/>
          </a:prstGeom>
          <a:gradFill>
            <a:gsLst>
              <a:gs pos="100000">
                <a:schemeClr val="accent6">
                  <a:alpha val="7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502504" y="5218372"/>
            <a:ext cx="2241071" cy="3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7" y="0"/>
            <a:ext cx="12172103" cy="68468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6CA2F2-E3EC-4616-ABB2-09F30154F42F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572605-37C1-4998-A4A9-CA7D84BC4CDC}"/>
              </a:ext>
            </a:extLst>
          </p:cNvPr>
          <p:cNvSpPr/>
          <p:nvPr userDrawn="1"/>
        </p:nvSpPr>
        <p:spPr>
          <a:xfrm>
            <a:off x="1" y="-5594"/>
            <a:ext cx="12191999" cy="6869188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1054080" y="0"/>
            <a:ext cx="1137918" cy="6857998"/>
          </a:xfrm>
          <a:prstGeom prst="rect">
            <a:avLst/>
          </a:prstGeom>
          <a:gradFill>
            <a:gsLst>
              <a:gs pos="100000">
                <a:schemeClr val="accent6">
                  <a:alpha val="7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502504" y="5218372"/>
            <a:ext cx="2241071" cy="3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3802-FF65-48D1-8598-049D871C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3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3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3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2AEE-7D08-45CA-86E4-A35F9E50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0800F7-2CF5-411D-BD29-8C0780562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06975" y="6289812"/>
            <a:ext cx="1518081" cy="256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98899E-67A7-4D90-91B2-32EEEEF6139D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96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5738F-349D-4D4A-9129-15A16490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707B8-CB69-4D6C-8834-5D553FF39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EC9E-CE11-44D6-9F51-22B27B62E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6086-5B07-4F85-9218-F86B83395EC6}" type="datetime1">
              <a:rPr lang="en-IE" smtClean="0"/>
              <a:t>31/05/2023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98AD9-923A-45F8-A0D9-55FA5054F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0333-D4E8-4EFF-A87F-0E945195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A950-A652-4A2E-94A4-23751B04EC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71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5" r:id="rId2"/>
    <p:sldLayoutId id="2147483686" r:id="rId3"/>
    <p:sldLayoutId id="2147483674" r:id="rId4"/>
    <p:sldLayoutId id="2147483681" r:id="rId5"/>
    <p:sldLayoutId id="2147483682" r:id="rId6"/>
    <p:sldLayoutId id="2147483683" r:id="rId7"/>
    <p:sldLayoutId id="2147483684" r:id="rId8"/>
    <p:sldLayoutId id="2147483650" r:id="rId9"/>
    <p:sldLayoutId id="2147483687" r:id="rId10"/>
    <p:sldLayoutId id="2147483655" r:id="rId11"/>
    <p:sldLayoutId id="2147483652" r:id="rId12"/>
    <p:sldLayoutId id="2147483667" r:id="rId13"/>
    <p:sldLayoutId id="2147483669" r:id="rId14"/>
    <p:sldLayoutId id="2147483668" r:id="rId15"/>
    <p:sldLayoutId id="2147483676" r:id="rId16"/>
    <p:sldLayoutId id="2147483664" r:id="rId17"/>
    <p:sldLayoutId id="2147483666" r:id="rId18"/>
    <p:sldLayoutId id="2147483662" r:id="rId19"/>
    <p:sldLayoutId id="2147483680" r:id="rId20"/>
    <p:sldLayoutId id="2147483665" r:id="rId21"/>
    <p:sldLayoutId id="2147483677" r:id="rId22"/>
    <p:sldLayoutId id="214748368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B015-A700-4450-99ED-A74F8F99F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Introduction  to end-user training</a:t>
            </a:r>
          </a:p>
        </p:txBody>
      </p:sp>
      <p:pic>
        <p:nvPicPr>
          <p:cNvPr id="9" name="Picture 8" descr="A picture containing font, text, symbol, typography&#10;&#10;Description automatically generated">
            <a:extLst>
              <a:ext uri="{FF2B5EF4-FFF2-40B4-BE49-F238E27FC236}">
                <a16:creationId xmlns:a16="http://schemas.microsoft.com/office/drawing/2014/main" id="{4AA286AC-3962-0E65-23FC-1519C1AC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01" y="3605084"/>
            <a:ext cx="4362198" cy="8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C372-FC6B-D00F-7870-98819240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6165C-20E1-47FD-3B3B-AC46D8BD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2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A20E5-A8B0-27E6-1143-4479C01E75CD}"/>
              </a:ext>
            </a:extLst>
          </p:cNvPr>
          <p:cNvSpPr/>
          <p:nvPr/>
        </p:nvSpPr>
        <p:spPr>
          <a:xfrm>
            <a:off x="0" y="6098146"/>
            <a:ext cx="998939" cy="125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Группа 101">
            <a:extLst>
              <a:ext uri="{FF2B5EF4-FFF2-40B4-BE49-F238E27FC236}">
                <a16:creationId xmlns:a16="http://schemas.microsoft.com/office/drawing/2014/main" id="{9B5D02B2-0AE3-B962-A5B4-4159B0BE167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838200"/>
            <a:ext cx="1852613" cy="5181600"/>
            <a:chOff x="3175" y="1287463"/>
            <a:chExt cx="1852613" cy="51816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FA89B33-A317-1670-3592-A17DF7B2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287463"/>
              <a:ext cx="1852613" cy="1762125"/>
            </a:xfrm>
            <a:custGeom>
              <a:avLst/>
              <a:gdLst>
                <a:gd name="T0" fmla="*/ 0 w 1167"/>
                <a:gd name="T1" fmla="*/ 0 h 1110"/>
                <a:gd name="T2" fmla="*/ 1852613 w 1167"/>
                <a:gd name="T3" fmla="*/ 887413 h 1110"/>
                <a:gd name="T4" fmla="*/ 1852613 w 1167"/>
                <a:gd name="T5" fmla="*/ 1762125 h 1110"/>
                <a:gd name="T6" fmla="*/ 0 w 1167"/>
                <a:gd name="T7" fmla="*/ 1201738 h 1110"/>
                <a:gd name="T8" fmla="*/ 0 w 1167"/>
                <a:gd name="T9" fmla="*/ 0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" h="1110">
                  <a:moveTo>
                    <a:pt x="0" y="0"/>
                  </a:moveTo>
                  <a:lnTo>
                    <a:pt x="1167" y="559"/>
                  </a:lnTo>
                  <a:lnTo>
                    <a:pt x="1167" y="1110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26C2FF-F04F-A66A-914F-8181487A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613026"/>
              <a:ext cx="1852613" cy="1401763"/>
            </a:xfrm>
            <a:custGeom>
              <a:avLst/>
              <a:gdLst>
                <a:gd name="T0" fmla="*/ 0 w 1167"/>
                <a:gd name="T1" fmla="*/ 0 h 883"/>
                <a:gd name="T2" fmla="*/ 1852613 w 1167"/>
                <a:gd name="T3" fmla="*/ 527050 h 883"/>
                <a:gd name="T4" fmla="*/ 1852613 w 1167"/>
                <a:gd name="T5" fmla="*/ 1401763 h 883"/>
                <a:gd name="T6" fmla="*/ 0 w 1167"/>
                <a:gd name="T7" fmla="*/ 1203325 h 883"/>
                <a:gd name="T8" fmla="*/ 0 w 1167"/>
                <a:gd name="T9" fmla="*/ 0 h 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" h="883">
                  <a:moveTo>
                    <a:pt x="0" y="0"/>
                  </a:moveTo>
                  <a:lnTo>
                    <a:pt x="1167" y="332"/>
                  </a:lnTo>
                  <a:lnTo>
                    <a:pt x="1167" y="883"/>
                  </a:lnTo>
                  <a:lnTo>
                    <a:pt x="0" y="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1BE5456-3651-0DB7-2E85-642F32132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940176"/>
              <a:ext cx="1852613" cy="1201738"/>
            </a:xfrm>
            <a:custGeom>
              <a:avLst/>
              <a:gdLst>
                <a:gd name="T0" fmla="*/ 0 w 1167"/>
                <a:gd name="T1" fmla="*/ 0 h 757"/>
                <a:gd name="T2" fmla="*/ 1852613 w 1167"/>
                <a:gd name="T3" fmla="*/ 165100 h 757"/>
                <a:gd name="T4" fmla="*/ 1852613 w 1167"/>
                <a:gd name="T5" fmla="*/ 1039813 h 757"/>
                <a:gd name="T6" fmla="*/ 0 w 1167"/>
                <a:gd name="T7" fmla="*/ 1201738 h 757"/>
                <a:gd name="T8" fmla="*/ 0 w 1167"/>
                <a:gd name="T9" fmla="*/ 0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" h="757">
                  <a:moveTo>
                    <a:pt x="0" y="0"/>
                  </a:moveTo>
                  <a:lnTo>
                    <a:pt x="1167" y="104"/>
                  </a:lnTo>
                  <a:lnTo>
                    <a:pt x="1167" y="655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282DF6A-2F57-9921-D931-A9CD06999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070476"/>
              <a:ext cx="1852613" cy="1398588"/>
            </a:xfrm>
            <a:custGeom>
              <a:avLst/>
              <a:gdLst>
                <a:gd name="T0" fmla="*/ 0 w 1167"/>
                <a:gd name="T1" fmla="*/ 195263 h 881"/>
                <a:gd name="T2" fmla="*/ 1852613 w 1167"/>
                <a:gd name="T3" fmla="*/ 0 h 881"/>
                <a:gd name="T4" fmla="*/ 1852613 w 1167"/>
                <a:gd name="T5" fmla="*/ 871538 h 881"/>
                <a:gd name="T6" fmla="*/ 0 w 1167"/>
                <a:gd name="T7" fmla="*/ 1398588 h 881"/>
                <a:gd name="T8" fmla="*/ 0 w 1167"/>
                <a:gd name="T9" fmla="*/ 195263 h 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" h="881">
                  <a:moveTo>
                    <a:pt x="0" y="123"/>
                  </a:moveTo>
                  <a:lnTo>
                    <a:pt x="1167" y="0"/>
                  </a:lnTo>
                  <a:lnTo>
                    <a:pt x="1167" y="549"/>
                  </a:lnTo>
                  <a:lnTo>
                    <a:pt x="0" y="88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Группа 111">
            <a:extLst>
              <a:ext uri="{FF2B5EF4-FFF2-40B4-BE49-F238E27FC236}">
                <a16:creationId xmlns:a16="http://schemas.microsoft.com/office/drawing/2014/main" id="{718FD6CF-C820-4C02-FD74-3DDB7B29DC13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1725612"/>
            <a:ext cx="3694112" cy="3767138"/>
            <a:chOff x="1855788" y="2174876"/>
            <a:chExt cx="3694113" cy="3767138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BA3EF7-7CCE-751C-4384-A0CB08B0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2174876"/>
              <a:ext cx="3694113" cy="874713"/>
            </a:xfrm>
            <a:custGeom>
              <a:avLst/>
              <a:gdLst>
                <a:gd name="T0" fmla="*/ 3254874 w 984"/>
                <a:gd name="T1" fmla="*/ 0 h 233"/>
                <a:gd name="T2" fmla="*/ 0 w 984"/>
                <a:gd name="T3" fmla="*/ 0 h 233"/>
                <a:gd name="T4" fmla="*/ 0 w 984"/>
                <a:gd name="T5" fmla="*/ 874713 h 233"/>
                <a:gd name="T6" fmla="*/ 3254874 w 984"/>
                <a:gd name="T7" fmla="*/ 874713 h 233"/>
                <a:gd name="T8" fmla="*/ 3694113 w 984"/>
                <a:gd name="T9" fmla="*/ 435479 h 233"/>
                <a:gd name="T10" fmla="*/ 3254874 w 984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4" h="233">
                  <a:moveTo>
                    <a:pt x="8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867" y="233"/>
                    <a:pt x="867" y="233"/>
                    <a:pt x="867" y="233"/>
                  </a:cubicBezTo>
                  <a:cubicBezTo>
                    <a:pt x="931" y="233"/>
                    <a:pt x="984" y="181"/>
                    <a:pt x="984" y="116"/>
                  </a:cubicBezTo>
                  <a:cubicBezTo>
                    <a:pt x="984" y="52"/>
                    <a:pt x="931" y="0"/>
                    <a:pt x="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31F8F99-F904-B6DE-F21E-B1FF0B7D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140076"/>
              <a:ext cx="3694113" cy="874713"/>
            </a:xfrm>
            <a:custGeom>
              <a:avLst/>
              <a:gdLst>
                <a:gd name="T0" fmla="*/ 3254874 w 984"/>
                <a:gd name="T1" fmla="*/ 0 h 233"/>
                <a:gd name="T2" fmla="*/ 0 w 984"/>
                <a:gd name="T3" fmla="*/ 0 h 233"/>
                <a:gd name="T4" fmla="*/ 0 w 984"/>
                <a:gd name="T5" fmla="*/ 874713 h 233"/>
                <a:gd name="T6" fmla="*/ 3254874 w 984"/>
                <a:gd name="T7" fmla="*/ 874713 h 233"/>
                <a:gd name="T8" fmla="*/ 3694113 w 984"/>
                <a:gd name="T9" fmla="*/ 435479 h 233"/>
                <a:gd name="T10" fmla="*/ 3254874 w 984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4" h="233">
                  <a:moveTo>
                    <a:pt x="8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867" y="233"/>
                    <a:pt x="867" y="233"/>
                    <a:pt x="867" y="233"/>
                  </a:cubicBezTo>
                  <a:cubicBezTo>
                    <a:pt x="931" y="233"/>
                    <a:pt x="984" y="181"/>
                    <a:pt x="984" y="116"/>
                  </a:cubicBezTo>
                  <a:cubicBezTo>
                    <a:pt x="984" y="52"/>
                    <a:pt x="931" y="0"/>
                    <a:pt x="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7CA7028-8859-15AC-2AC3-42D3AF098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4105276"/>
              <a:ext cx="3694113" cy="874713"/>
            </a:xfrm>
            <a:custGeom>
              <a:avLst/>
              <a:gdLst>
                <a:gd name="T0" fmla="*/ 3254874 w 984"/>
                <a:gd name="T1" fmla="*/ 0 h 233"/>
                <a:gd name="T2" fmla="*/ 0 w 984"/>
                <a:gd name="T3" fmla="*/ 0 h 233"/>
                <a:gd name="T4" fmla="*/ 0 w 984"/>
                <a:gd name="T5" fmla="*/ 874713 h 233"/>
                <a:gd name="T6" fmla="*/ 3254874 w 984"/>
                <a:gd name="T7" fmla="*/ 874713 h 233"/>
                <a:gd name="T8" fmla="*/ 3254874 w 984"/>
                <a:gd name="T9" fmla="*/ 874713 h 233"/>
                <a:gd name="T10" fmla="*/ 3694113 w 984"/>
                <a:gd name="T11" fmla="*/ 435479 h 233"/>
                <a:gd name="T12" fmla="*/ 3254874 w 984"/>
                <a:gd name="T13" fmla="*/ 0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4" h="233">
                  <a:moveTo>
                    <a:pt x="8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867" y="233"/>
                    <a:pt x="867" y="233"/>
                    <a:pt x="867" y="233"/>
                  </a:cubicBezTo>
                  <a:cubicBezTo>
                    <a:pt x="867" y="233"/>
                    <a:pt x="867" y="233"/>
                    <a:pt x="867" y="233"/>
                  </a:cubicBezTo>
                  <a:cubicBezTo>
                    <a:pt x="931" y="233"/>
                    <a:pt x="984" y="180"/>
                    <a:pt x="984" y="116"/>
                  </a:cubicBezTo>
                  <a:cubicBezTo>
                    <a:pt x="984" y="52"/>
                    <a:pt x="931" y="0"/>
                    <a:pt x="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1D5E3CE-58FC-A447-E116-4143C93B4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5070476"/>
              <a:ext cx="3694113" cy="871538"/>
            </a:xfrm>
            <a:custGeom>
              <a:avLst/>
              <a:gdLst>
                <a:gd name="T0" fmla="*/ 3254874 w 984"/>
                <a:gd name="T1" fmla="*/ 0 h 232"/>
                <a:gd name="T2" fmla="*/ 0 w 984"/>
                <a:gd name="T3" fmla="*/ 0 h 232"/>
                <a:gd name="T4" fmla="*/ 0 w 984"/>
                <a:gd name="T5" fmla="*/ 871538 h 232"/>
                <a:gd name="T6" fmla="*/ 3254874 w 984"/>
                <a:gd name="T7" fmla="*/ 871538 h 232"/>
                <a:gd name="T8" fmla="*/ 3694113 w 984"/>
                <a:gd name="T9" fmla="*/ 435769 h 232"/>
                <a:gd name="T10" fmla="*/ 3254874 w 984"/>
                <a:gd name="T11" fmla="*/ 0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4" h="232">
                  <a:moveTo>
                    <a:pt x="8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931" y="232"/>
                    <a:pt x="984" y="180"/>
                    <a:pt x="984" y="116"/>
                  </a:cubicBezTo>
                  <a:cubicBezTo>
                    <a:pt x="984" y="52"/>
                    <a:pt x="931" y="0"/>
                    <a:pt x="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Группа 102">
            <a:extLst>
              <a:ext uri="{FF2B5EF4-FFF2-40B4-BE49-F238E27FC236}">
                <a16:creationId xmlns:a16="http://schemas.microsoft.com/office/drawing/2014/main" id="{0258A83E-AC18-AEA8-8B23-BBECD9F22E90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1985962"/>
            <a:ext cx="418384" cy="3289846"/>
            <a:chOff x="2709863" y="2435226"/>
            <a:chExt cx="418384" cy="3289846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D1371BC0-E8FA-8862-985C-8283F83B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863" y="2435226"/>
              <a:ext cx="33983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500" b="1" dirty="0">
                  <a:solidFill>
                    <a:srgbClr val="FFFFFF"/>
                  </a:solidFill>
                  <a:latin typeface="+mj-lt"/>
                </a:rPr>
                <a:t>01</a:t>
              </a:r>
              <a:endParaRPr lang="ru-RU" altLang="ru-RU" dirty="0">
                <a:latin typeface="+mj-lt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F0A3AF0F-9B86-6E3C-A712-4FD15819F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863" y="3402013"/>
              <a:ext cx="40716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500" b="1" dirty="0">
                  <a:solidFill>
                    <a:srgbClr val="FFFFFF"/>
                  </a:solidFill>
                  <a:latin typeface="+mj-lt"/>
                </a:rPr>
                <a:t>02</a:t>
              </a:r>
              <a:endParaRPr lang="ru-RU" altLang="ru-RU" dirty="0">
                <a:latin typeface="+mj-lt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62B883A1-1ECE-3418-629D-0F7315C01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863" y="4371976"/>
              <a:ext cx="40235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500" b="1" dirty="0">
                  <a:solidFill>
                    <a:srgbClr val="FFFFFF"/>
                  </a:solidFill>
                  <a:latin typeface="+mj-lt"/>
                </a:rPr>
                <a:t>03</a:t>
              </a:r>
              <a:endParaRPr lang="ru-RU" altLang="ru-RU" dirty="0">
                <a:latin typeface="+mj-lt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380865C9-3965-902A-DBC9-4F10B23C6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863" y="5340351"/>
              <a:ext cx="41838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500" b="1" dirty="0">
                  <a:solidFill>
                    <a:srgbClr val="FFFFFF"/>
                  </a:solidFill>
                  <a:latin typeface="+mj-lt"/>
                </a:rPr>
                <a:t>04</a:t>
              </a:r>
              <a:endParaRPr lang="ru-RU" altLang="ru-RU" dirty="0">
                <a:latin typeface="+mj-lt"/>
              </a:endParaRPr>
            </a:p>
          </p:txBody>
        </p:sp>
      </p:grpSp>
      <p:grpSp>
        <p:nvGrpSpPr>
          <p:cNvPr id="20" name="Группа 16">
            <a:extLst>
              <a:ext uri="{FF2B5EF4-FFF2-40B4-BE49-F238E27FC236}">
                <a16:creationId xmlns:a16="http://schemas.microsoft.com/office/drawing/2014/main" id="{65DEE462-440F-1DB5-2DC2-4C11679BA4BA}"/>
              </a:ext>
            </a:extLst>
          </p:cNvPr>
          <p:cNvGrpSpPr/>
          <p:nvPr/>
        </p:nvGrpSpPr>
        <p:grpSpPr>
          <a:xfrm>
            <a:off x="4727575" y="1781175"/>
            <a:ext cx="766763" cy="3659188"/>
            <a:chOff x="4727575" y="2230438"/>
            <a:chExt cx="766763" cy="3659188"/>
          </a:xfrm>
          <a:effectLst>
            <a:outerShdw blurRad="127000" dist="50800" dir="1200000" sx="102000" sy="102000" algn="tl" rotWithShape="0">
              <a:prstClr val="black">
                <a:alpha val="58000"/>
              </a:prstClr>
            </a:outerShdw>
          </a:effectLst>
        </p:grpSpPr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E7F13A9D-05A5-FA1A-F8C2-83568B577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5" y="3192463"/>
              <a:ext cx="766763" cy="766763"/>
            </a:xfrm>
            <a:prstGeom prst="ellipse">
              <a:avLst/>
            </a:prstGeom>
            <a:gradFill>
              <a:gsLst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/>
                </a:gs>
              </a:gsLst>
              <a:lin ang="4200000" scaled="0"/>
            </a:gradFill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round/>
              <a:headEnd/>
              <a:tailEnd/>
            </a:ln>
            <a:effectLst>
              <a:outerShdw blurRad="190500" dist="114300" dir="2700000" algn="tl" rotWithShape="0">
                <a:prstClr val="black">
                  <a:alpha val="47000"/>
                </a:prst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E8B31936-D6A8-DABD-D736-98360748B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5" y="4157663"/>
              <a:ext cx="766763" cy="766763"/>
            </a:xfrm>
            <a:prstGeom prst="ellipse">
              <a:avLst/>
            </a:prstGeom>
            <a:gradFill>
              <a:gsLst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/>
                </a:gs>
              </a:gsLst>
              <a:lin ang="4200000" scaled="0"/>
            </a:gradFill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round/>
              <a:headEnd/>
              <a:tailEnd/>
            </a:ln>
            <a:effectLst>
              <a:outerShdw blurRad="190500" dist="114300" dir="2700000" algn="tl" rotWithShape="0">
                <a:prstClr val="black">
                  <a:alpha val="47000"/>
                </a:prst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F92CE0B0-3765-7784-57D9-1876A7A9D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5" y="5122863"/>
              <a:ext cx="766763" cy="766763"/>
            </a:xfrm>
            <a:prstGeom prst="ellipse">
              <a:avLst/>
            </a:prstGeom>
            <a:gradFill>
              <a:gsLst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/>
                </a:gs>
              </a:gsLst>
              <a:lin ang="4200000" scaled="0"/>
            </a:gradFill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round/>
              <a:headEnd/>
              <a:tailEnd/>
            </a:ln>
            <a:effectLst>
              <a:outerShdw blurRad="190500" dist="114300" dir="2700000" algn="tl" rotWithShape="0">
                <a:prstClr val="black">
                  <a:alpha val="47000"/>
                </a:prst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DB7F9DC0-A4B2-E1E9-2A15-3C1C8C94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5" y="2230438"/>
              <a:ext cx="766763" cy="762000"/>
            </a:xfrm>
            <a:prstGeom prst="ellipse">
              <a:avLst/>
            </a:prstGeom>
            <a:gradFill>
              <a:gsLst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/>
                </a:gs>
              </a:gsLst>
              <a:lin ang="4200000" scaled="0"/>
            </a:gradFill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round/>
              <a:headEnd/>
              <a:tailEnd/>
            </a:ln>
            <a:effectLst>
              <a:outerShdw blurRad="190500" dist="114300" dir="2700000" algn="tl" rotWithShape="0">
                <a:prstClr val="black">
                  <a:alpha val="47000"/>
                </a:prst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aphic 29">
            <a:extLst>
              <a:ext uri="{FF2B5EF4-FFF2-40B4-BE49-F238E27FC236}">
                <a16:creationId xmlns:a16="http://schemas.microsoft.com/office/drawing/2014/main" id="{8B461FF3-3C33-FDD7-45CB-6348FBE95664}"/>
              </a:ext>
            </a:extLst>
          </p:cNvPr>
          <p:cNvGrpSpPr/>
          <p:nvPr/>
        </p:nvGrpSpPr>
        <p:grpSpPr>
          <a:xfrm>
            <a:off x="4889901" y="3841876"/>
            <a:ext cx="456322" cy="456322"/>
            <a:chOff x="6128921" y="2450239"/>
            <a:chExt cx="619173" cy="61917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0874F7A-7398-4453-D8A4-D0C8B924BABD}"/>
                </a:ext>
              </a:extLst>
            </p:cNvPr>
            <p:cNvSpPr/>
            <p:nvPr/>
          </p:nvSpPr>
          <p:spPr>
            <a:xfrm>
              <a:off x="6283714" y="2450239"/>
              <a:ext cx="309587" cy="309587"/>
            </a:xfrm>
            <a:custGeom>
              <a:avLst/>
              <a:gdLst>
                <a:gd name="connsiteX0" fmla="*/ 296687 w 309586"/>
                <a:gd name="connsiteY0" fmla="*/ 116095 h 309586"/>
                <a:gd name="connsiteX1" fmla="*/ 264155 w 309586"/>
                <a:gd name="connsiteY1" fmla="*/ 116095 h 309586"/>
                <a:gd name="connsiteX2" fmla="*/ 259486 w 309586"/>
                <a:gd name="connsiteY2" fmla="*/ 104834 h 309586"/>
                <a:gd name="connsiteX3" fmla="*/ 282498 w 309586"/>
                <a:gd name="connsiteY3" fmla="*/ 81822 h 309586"/>
                <a:gd name="connsiteX4" fmla="*/ 282498 w 309586"/>
                <a:gd name="connsiteY4" fmla="*/ 63581 h 309586"/>
                <a:gd name="connsiteX5" fmla="*/ 246005 w 309586"/>
                <a:gd name="connsiteY5" fmla="*/ 27089 h 309586"/>
                <a:gd name="connsiteX6" fmla="*/ 227765 w 309586"/>
                <a:gd name="connsiteY6" fmla="*/ 27089 h 309586"/>
                <a:gd name="connsiteX7" fmla="*/ 204753 w 309586"/>
                <a:gd name="connsiteY7" fmla="*/ 50101 h 309586"/>
                <a:gd name="connsiteX8" fmla="*/ 193492 w 309586"/>
                <a:gd name="connsiteY8" fmla="*/ 45432 h 309586"/>
                <a:gd name="connsiteX9" fmla="*/ 193492 w 309586"/>
                <a:gd name="connsiteY9" fmla="*/ 12900 h 309586"/>
                <a:gd name="connsiteX10" fmla="*/ 180592 w 309586"/>
                <a:gd name="connsiteY10" fmla="*/ 0 h 309586"/>
                <a:gd name="connsiteX11" fmla="*/ 128994 w 309586"/>
                <a:gd name="connsiteY11" fmla="*/ 0 h 309586"/>
                <a:gd name="connsiteX12" fmla="*/ 116095 w 309586"/>
                <a:gd name="connsiteY12" fmla="*/ 12900 h 309586"/>
                <a:gd name="connsiteX13" fmla="*/ 116095 w 309586"/>
                <a:gd name="connsiteY13" fmla="*/ 45432 h 309586"/>
                <a:gd name="connsiteX14" fmla="*/ 104834 w 309586"/>
                <a:gd name="connsiteY14" fmla="*/ 50089 h 309586"/>
                <a:gd name="connsiteX15" fmla="*/ 81822 w 309586"/>
                <a:gd name="connsiteY15" fmla="*/ 27089 h 309586"/>
                <a:gd name="connsiteX16" fmla="*/ 63581 w 309586"/>
                <a:gd name="connsiteY16" fmla="*/ 27089 h 309586"/>
                <a:gd name="connsiteX17" fmla="*/ 27089 w 309586"/>
                <a:gd name="connsiteY17" fmla="*/ 63581 h 309586"/>
                <a:gd name="connsiteX18" fmla="*/ 27089 w 309586"/>
                <a:gd name="connsiteY18" fmla="*/ 81822 h 309586"/>
                <a:gd name="connsiteX19" fmla="*/ 50101 w 309586"/>
                <a:gd name="connsiteY19" fmla="*/ 104834 h 309586"/>
                <a:gd name="connsiteX20" fmla="*/ 45432 w 309586"/>
                <a:gd name="connsiteY20" fmla="*/ 116095 h 309586"/>
                <a:gd name="connsiteX21" fmla="*/ 12900 w 309586"/>
                <a:gd name="connsiteY21" fmla="*/ 116095 h 309586"/>
                <a:gd name="connsiteX22" fmla="*/ 0 w 309586"/>
                <a:gd name="connsiteY22" fmla="*/ 128995 h 309586"/>
                <a:gd name="connsiteX23" fmla="*/ 0 w 309586"/>
                <a:gd name="connsiteY23" fmla="*/ 180593 h 309586"/>
                <a:gd name="connsiteX24" fmla="*/ 12900 w 309586"/>
                <a:gd name="connsiteY24" fmla="*/ 193493 h 309586"/>
                <a:gd name="connsiteX25" fmla="*/ 45432 w 309586"/>
                <a:gd name="connsiteY25" fmla="*/ 193493 h 309586"/>
                <a:gd name="connsiteX26" fmla="*/ 50089 w 309586"/>
                <a:gd name="connsiteY26" fmla="*/ 204754 h 309586"/>
                <a:gd name="connsiteX27" fmla="*/ 27089 w 309586"/>
                <a:gd name="connsiteY27" fmla="*/ 227765 h 309586"/>
                <a:gd name="connsiteX28" fmla="*/ 27089 w 309586"/>
                <a:gd name="connsiteY28" fmla="*/ 246005 h 309586"/>
                <a:gd name="connsiteX29" fmla="*/ 63581 w 309586"/>
                <a:gd name="connsiteY29" fmla="*/ 282498 h 309586"/>
                <a:gd name="connsiteX30" fmla="*/ 81822 w 309586"/>
                <a:gd name="connsiteY30" fmla="*/ 282498 h 309586"/>
                <a:gd name="connsiteX31" fmla="*/ 104834 w 309586"/>
                <a:gd name="connsiteY31" fmla="*/ 259485 h 309586"/>
                <a:gd name="connsiteX32" fmla="*/ 116095 w 309586"/>
                <a:gd name="connsiteY32" fmla="*/ 264155 h 309586"/>
                <a:gd name="connsiteX33" fmla="*/ 116095 w 309586"/>
                <a:gd name="connsiteY33" fmla="*/ 296687 h 309586"/>
                <a:gd name="connsiteX34" fmla="*/ 128995 w 309586"/>
                <a:gd name="connsiteY34" fmla="*/ 309587 h 309586"/>
                <a:gd name="connsiteX35" fmla="*/ 180593 w 309586"/>
                <a:gd name="connsiteY35" fmla="*/ 309587 h 309586"/>
                <a:gd name="connsiteX36" fmla="*/ 193493 w 309586"/>
                <a:gd name="connsiteY36" fmla="*/ 296687 h 309586"/>
                <a:gd name="connsiteX37" fmla="*/ 193493 w 309586"/>
                <a:gd name="connsiteY37" fmla="*/ 264167 h 309586"/>
                <a:gd name="connsiteX38" fmla="*/ 204754 w 309586"/>
                <a:gd name="connsiteY38" fmla="*/ 259498 h 309586"/>
                <a:gd name="connsiteX39" fmla="*/ 227766 w 309586"/>
                <a:gd name="connsiteY39" fmla="*/ 282498 h 309586"/>
                <a:gd name="connsiteX40" fmla="*/ 246006 w 309586"/>
                <a:gd name="connsiteY40" fmla="*/ 282498 h 309586"/>
                <a:gd name="connsiteX41" fmla="*/ 282499 w 309586"/>
                <a:gd name="connsiteY41" fmla="*/ 246005 h 309586"/>
                <a:gd name="connsiteX42" fmla="*/ 282499 w 309586"/>
                <a:gd name="connsiteY42" fmla="*/ 227765 h 309586"/>
                <a:gd name="connsiteX43" fmla="*/ 259487 w 309586"/>
                <a:gd name="connsiteY43" fmla="*/ 204753 h 309586"/>
                <a:gd name="connsiteX44" fmla="*/ 264156 w 309586"/>
                <a:gd name="connsiteY44" fmla="*/ 193492 h 309586"/>
                <a:gd name="connsiteX45" fmla="*/ 296688 w 309586"/>
                <a:gd name="connsiteY45" fmla="*/ 193492 h 309586"/>
                <a:gd name="connsiteX46" fmla="*/ 309588 w 309586"/>
                <a:gd name="connsiteY46" fmla="*/ 180592 h 309586"/>
                <a:gd name="connsiteX47" fmla="*/ 309588 w 309586"/>
                <a:gd name="connsiteY47" fmla="*/ 128994 h 309586"/>
                <a:gd name="connsiteX48" fmla="*/ 296687 w 309586"/>
                <a:gd name="connsiteY48" fmla="*/ 116095 h 309586"/>
                <a:gd name="connsiteX49" fmla="*/ 283788 w 309586"/>
                <a:gd name="connsiteY49" fmla="*/ 167680 h 309586"/>
                <a:gd name="connsiteX50" fmla="*/ 254623 w 309586"/>
                <a:gd name="connsiteY50" fmla="*/ 167680 h 309586"/>
                <a:gd name="connsiteX51" fmla="*/ 242137 w 309586"/>
                <a:gd name="connsiteY51" fmla="*/ 177354 h 309586"/>
                <a:gd name="connsiteX52" fmla="*/ 232526 w 309586"/>
                <a:gd name="connsiteY52" fmla="*/ 200573 h 309586"/>
                <a:gd name="connsiteX53" fmla="*/ 234513 w 309586"/>
                <a:gd name="connsiteY53" fmla="*/ 216259 h 309586"/>
                <a:gd name="connsiteX54" fmla="*/ 255153 w 309586"/>
                <a:gd name="connsiteY54" fmla="*/ 236899 h 309586"/>
                <a:gd name="connsiteX55" fmla="*/ 236912 w 309586"/>
                <a:gd name="connsiteY55" fmla="*/ 255139 h 309586"/>
                <a:gd name="connsiteX56" fmla="*/ 216273 w 309586"/>
                <a:gd name="connsiteY56" fmla="*/ 234500 h 309586"/>
                <a:gd name="connsiteX57" fmla="*/ 200587 w 309586"/>
                <a:gd name="connsiteY57" fmla="*/ 232513 h 309586"/>
                <a:gd name="connsiteX58" fmla="*/ 177368 w 309586"/>
                <a:gd name="connsiteY58" fmla="*/ 242123 h 309586"/>
                <a:gd name="connsiteX59" fmla="*/ 167693 w 309586"/>
                <a:gd name="connsiteY59" fmla="*/ 254610 h 309586"/>
                <a:gd name="connsiteX60" fmla="*/ 167693 w 309586"/>
                <a:gd name="connsiteY60" fmla="*/ 283788 h 309586"/>
                <a:gd name="connsiteX61" fmla="*/ 141895 w 309586"/>
                <a:gd name="connsiteY61" fmla="*/ 283788 h 309586"/>
                <a:gd name="connsiteX62" fmla="*/ 141908 w 309586"/>
                <a:gd name="connsiteY62" fmla="*/ 254648 h 309586"/>
                <a:gd name="connsiteX63" fmla="*/ 132233 w 309586"/>
                <a:gd name="connsiteY63" fmla="*/ 242162 h 309586"/>
                <a:gd name="connsiteX64" fmla="*/ 109014 w 309586"/>
                <a:gd name="connsiteY64" fmla="*/ 232551 h 309586"/>
                <a:gd name="connsiteX65" fmla="*/ 93328 w 309586"/>
                <a:gd name="connsiteY65" fmla="*/ 234538 h 309586"/>
                <a:gd name="connsiteX66" fmla="*/ 72689 w 309586"/>
                <a:gd name="connsiteY66" fmla="*/ 255178 h 309586"/>
                <a:gd name="connsiteX67" fmla="*/ 54449 w 309586"/>
                <a:gd name="connsiteY67" fmla="*/ 236938 h 309586"/>
                <a:gd name="connsiteX68" fmla="*/ 75088 w 309586"/>
                <a:gd name="connsiteY68" fmla="*/ 216298 h 309586"/>
                <a:gd name="connsiteX69" fmla="*/ 77075 w 309586"/>
                <a:gd name="connsiteY69" fmla="*/ 200612 h 309586"/>
                <a:gd name="connsiteX70" fmla="*/ 67464 w 309586"/>
                <a:gd name="connsiteY70" fmla="*/ 177393 h 309586"/>
                <a:gd name="connsiteX71" fmla="*/ 54978 w 309586"/>
                <a:gd name="connsiteY71" fmla="*/ 167718 h 309586"/>
                <a:gd name="connsiteX72" fmla="*/ 25800 w 309586"/>
                <a:gd name="connsiteY72" fmla="*/ 167718 h 309586"/>
                <a:gd name="connsiteX73" fmla="*/ 25800 w 309586"/>
                <a:gd name="connsiteY73" fmla="*/ 141920 h 309586"/>
                <a:gd name="connsiteX74" fmla="*/ 54992 w 309586"/>
                <a:gd name="connsiteY74" fmla="*/ 141920 h 309586"/>
                <a:gd name="connsiteX75" fmla="*/ 67478 w 309586"/>
                <a:gd name="connsiteY75" fmla="*/ 132245 h 309586"/>
                <a:gd name="connsiteX76" fmla="*/ 77088 w 309586"/>
                <a:gd name="connsiteY76" fmla="*/ 109026 h 309586"/>
                <a:gd name="connsiteX77" fmla="*/ 75101 w 309586"/>
                <a:gd name="connsiteY77" fmla="*/ 93340 h 309586"/>
                <a:gd name="connsiteX78" fmla="*/ 54462 w 309586"/>
                <a:gd name="connsiteY78" fmla="*/ 72701 h 309586"/>
                <a:gd name="connsiteX79" fmla="*/ 72675 w 309586"/>
                <a:gd name="connsiteY79" fmla="*/ 54449 h 309586"/>
                <a:gd name="connsiteX80" fmla="*/ 93315 w 309586"/>
                <a:gd name="connsiteY80" fmla="*/ 75088 h 309586"/>
                <a:gd name="connsiteX81" fmla="*/ 109001 w 309586"/>
                <a:gd name="connsiteY81" fmla="*/ 77075 h 309586"/>
                <a:gd name="connsiteX82" fmla="*/ 132220 w 309586"/>
                <a:gd name="connsiteY82" fmla="*/ 67464 h 309586"/>
                <a:gd name="connsiteX83" fmla="*/ 141895 w 309586"/>
                <a:gd name="connsiteY83" fmla="*/ 54978 h 309586"/>
                <a:gd name="connsiteX84" fmla="*/ 141895 w 309586"/>
                <a:gd name="connsiteY84" fmla="*/ 25798 h 309586"/>
                <a:gd name="connsiteX85" fmla="*/ 167693 w 309586"/>
                <a:gd name="connsiteY85" fmla="*/ 25798 h 309586"/>
                <a:gd name="connsiteX86" fmla="*/ 167693 w 309586"/>
                <a:gd name="connsiteY86" fmla="*/ 54977 h 309586"/>
                <a:gd name="connsiteX87" fmla="*/ 177342 w 309586"/>
                <a:gd name="connsiteY87" fmla="*/ 67477 h 309586"/>
                <a:gd name="connsiteX88" fmla="*/ 200561 w 309586"/>
                <a:gd name="connsiteY88" fmla="*/ 77087 h 309586"/>
                <a:gd name="connsiteX89" fmla="*/ 216247 w 309586"/>
                <a:gd name="connsiteY89" fmla="*/ 75100 h 309586"/>
                <a:gd name="connsiteX90" fmla="*/ 236887 w 309586"/>
                <a:gd name="connsiteY90" fmla="*/ 54461 h 309586"/>
                <a:gd name="connsiteX91" fmla="*/ 255139 w 309586"/>
                <a:gd name="connsiteY91" fmla="*/ 72674 h 309586"/>
                <a:gd name="connsiteX92" fmla="*/ 234500 w 309586"/>
                <a:gd name="connsiteY92" fmla="*/ 93314 h 309586"/>
                <a:gd name="connsiteX93" fmla="*/ 232513 w 309586"/>
                <a:gd name="connsiteY93" fmla="*/ 109000 h 309586"/>
                <a:gd name="connsiteX94" fmla="*/ 242123 w 309586"/>
                <a:gd name="connsiteY94" fmla="*/ 132219 h 309586"/>
                <a:gd name="connsiteX95" fmla="*/ 254610 w 309586"/>
                <a:gd name="connsiteY95" fmla="*/ 141893 h 309586"/>
                <a:gd name="connsiteX96" fmla="*/ 283788 w 309586"/>
                <a:gd name="connsiteY96" fmla="*/ 141893 h 309586"/>
                <a:gd name="connsiteX97" fmla="*/ 283788 w 309586"/>
                <a:gd name="connsiteY97" fmla="*/ 167680 h 30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9586" h="309586">
                  <a:moveTo>
                    <a:pt x="296687" y="116095"/>
                  </a:moveTo>
                  <a:lnTo>
                    <a:pt x="264155" y="116095"/>
                  </a:lnTo>
                  <a:cubicBezTo>
                    <a:pt x="262791" y="112264"/>
                    <a:pt x="261232" y="108505"/>
                    <a:pt x="259486" y="104834"/>
                  </a:cubicBezTo>
                  <a:lnTo>
                    <a:pt x="282498" y="81822"/>
                  </a:lnTo>
                  <a:cubicBezTo>
                    <a:pt x="287533" y="76785"/>
                    <a:pt x="287533" y="68619"/>
                    <a:pt x="282498" y="63581"/>
                  </a:cubicBezTo>
                  <a:lnTo>
                    <a:pt x="246005" y="27089"/>
                  </a:lnTo>
                  <a:cubicBezTo>
                    <a:pt x="240968" y="22053"/>
                    <a:pt x="232803" y="22053"/>
                    <a:pt x="227765" y="27089"/>
                  </a:cubicBezTo>
                  <a:lnTo>
                    <a:pt x="204753" y="50101"/>
                  </a:lnTo>
                  <a:cubicBezTo>
                    <a:pt x="201081" y="48354"/>
                    <a:pt x="197323" y="46796"/>
                    <a:pt x="193492" y="45432"/>
                  </a:cubicBezTo>
                  <a:lnTo>
                    <a:pt x="193492" y="12900"/>
                  </a:lnTo>
                  <a:cubicBezTo>
                    <a:pt x="193492" y="5776"/>
                    <a:pt x="187716" y="0"/>
                    <a:pt x="180592" y="0"/>
                  </a:cubicBezTo>
                  <a:lnTo>
                    <a:pt x="128994" y="0"/>
                  </a:lnTo>
                  <a:cubicBezTo>
                    <a:pt x="121871" y="0"/>
                    <a:pt x="116095" y="5776"/>
                    <a:pt x="116095" y="12900"/>
                  </a:cubicBezTo>
                  <a:lnTo>
                    <a:pt x="116095" y="45432"/>
                  </a:lnTo>
                  <a:cubicBezTo>
                    <a:pt x="112265" y="46791"/>
                    <a:pt x="108505" y="48346"/>
                    <a:pt x="104834" y="50089"/>
                  </a:cubicBezTo>
                  <a:lnTo>
                    <a:pt x="81822" y="27089"/>
                  </a:lnTo>
                  <a:cubicBezTo>
                    <a:pt x="76785" y="22053"/>
                    <a:pt x="68619" y="22053"/>
                    <a:pt x="63581" y="27089"/>
                  </a:cubicBezTo>
                  <a:lnTo>
                    <a:pt x="27089" y="63581"/>
                  </a:lnTo>
                  <a:cubicBezTo>
                    <a:pt x="22053" y="68618"/>
                    <a:pt x="22053" y="76784"/>
                    <a:pt x="27089" y="81822"/>
                  </a:cubicBezTo>
                  <a:lnTo>
                    <a:pt x="50101" y="104834"/>
                  </a:lnTo>
                  <a:cubicBezTo>
                    <a:pt x="48354" y="108505"/>
                    <a:pt x="46796" y="112264"/>
                    <a:pt x="45432" y="116095"/>
                  </a:cubicBezTo>
                  <a:lnTo>
                    <a:pt x="12900" y="116095"/>
                  </a:lnTo>
                  <a:cubicBezTo>
                    <a:pt x="5776" y="116095"/>
                    <a:pt x="0" y="121871"/>
                    <a:pt x="0" y="128995"/>
                  </a:cubicBezTo>
                  <a:lnTo>
                    <a:pt x="0" y="180593"/>
                  </a:lnTo>
                  <a:cubicBezTo>
                    <a:pt x="0" y="187717"/>
                    <a:pt x="5776" y="193493"/>
                    <a:pt x="12900" y="193493"/>
                  </a:cubicBezTo>
                  <a:lnTo>
                    <a:pt x="45432" y="193493"/>
                  </a:lnTo>
                  <a:cubicBezTo>
                    <a:pt x="46791" y="197323"/>
                    <a:pt x="48346" y="201082"/>
                    <a:pt x="50089" y="204754"/>
                  </a:cubicBezTo>
                  <a:lnTo>
                    <a:pt x="27089" y="227765"/>
                  </a:lnTo>
                  <a:cubicBezTo>
                    <a:pt x="22053" y="232802"/>
                    <a:pt x="22053" y="240967"/>
                    <a:pt x="27089" y="246005"/>
                  </a:cubicBezTo>
                  <a:lnTo>
                    <a:pt x="63581" y="282498"/>
                  </a:lnTo>
                  <a:cubicBezTo>
                    <a:pt x="68618" y="287533"/>
                    <a:pt x="76783" y="287533"/>
                    <a:pt x="81822" y="282498"/>
                  </a:cubicBezTo>
                  <a:lnTo>
                    <a:pt x="104834" y="259485"/>
                  </a:lnTo>
                  <a:cubicBezTo>
                    <a:pt x="108505" y="261233"/>
                    <a:pt x="112264" y="262791"/>
                    <a:pt x="116095" y="264155"/>
                  </a:cubicBezTo>
                  <a:lnTo>
                    <a:pt x="116095" y="296687"/>
                  </a:lnTo>
                  <a:cubicBezTo>
                    <a:pt x="116095" y="303811"/>
                    <a:pt x="121871" y="309587"/>
                    <a:pt x="128995" y="309587"/>
                  </a:cubicBezTo>
                  <a:lnTo>
                    <a:pt x="180593" y="309587"/>
                  </a:lnTo>
                  <a:cubicBezTo>
                    <a:pt x="187717" y="309587"/>
                    <a:pt x="193493" y="303811"/>
                    <a:pt x="193493" y="296687"/>
                  </a:cubicBezTo>
                  <a:lnTo>
                    <a:pt x="193493" y="264167"/>
                  </a:lnTo>
                  <a:cubicBezTo>
                    <a:pt x="197324" y="262803"/>
                    <a:pt x="201082" y="261244"/>
                    <a:pt x="204754" y="259498"/>
                  </a:cubicBezTo>
                  <a:lnTo>
                    <a:pt x="227766" y="282498"/>
                  </a:lnTo>
                  <a:cubicBezTo>
                    <a:pt x="232803" y="287533"/>
                    <a:pt x="240968" y="287533"/>
                    <a:pt x="246006" y="282498"/>
                  </a:cubicBezTo>
                  <a:lnTo>
                    <a:pt x="282499" y="246005"/>
                  </a:lnTo>
                  <a:cubicBezTo>
                    <a:pt x="287535" y="240968"/>
                    <a:pt x="287535" y="232803"/>
                    <a:pt x="282499" y="227765"/>
                  </a:cubicBezTo>
                  <a:lnTo>
                    <a:pt x="259487" y="204753"/>
                  </a:lnTo>
                  <a:cubicBezTo>
                    <a:pt x="261234" y="201081"/>
                    <a:pt x="262792" y="197323"/>
                    <a:pt x="264156" y="193492"/>
                  </a:cubicBezTo>
                  <a:lnTo>
                    <a:pt x="296688" y="193492"/>
                  </a:lnTo>
                  <a:cubicBezTo>
                    <a:pt x="303812" y="193492"/>
                    <a:pt x="309588" y="187716"/>
                    <a:pt x="309588" y="180592"/>
                  </a:cubicBezTo>
                  <a:lnTo>
                    <a:pt x="309588" y="128994"/>
                  </a:lnTo>
                  <a:cubicBezTo>
                    <a:pt x="309587" y="121871"/>
                    <a:pt x="303811" y="116095"/>
                    <a:pt x="296687" y="116095"/>
                  </a:cubicBezTo>
                  <a:close/>
                  <a:moveTo>
                    <a:pt x="283788" y="167680"/>
                  </a:moveTo>
                  <a:lnTo>
                    <a:pt x="254623" y="167680"/>
                  </a:lnTo>
                  <a:cubicBezTo>
                    <a:pt x="248742" y="167681"/>
                    <a:pt x="243606" y="171660"/>
                    <a:pt x="242137" y="177354"/>
                  </a:cubicBezTo>
                  <a:cubicBezTo>
                    <a:pt x="240031" y="185504"/>
                    <a:pt x="236796" y="193320"/>
                    <a:pt x="232526" y="200573"/>
                  </a:cubicBezTo>
                  <a:cubicBezTo>
                    <a:pt x="229531" y="205643"/>
                    <a:pt x="230348" y="212097"/>
                    <a:pt x="234513" y="216259"/>
                  </a:cubicBezTo>
                  <a:lnTo>
                    <a:pt x="255153" y="236899"/>
                  </a:lnTo>
                  <a:lnTo>
                    <a:pt x="236912" y="255139"/>
                  </a:lnTo>
                  <a:lnTo>
                    <a:pt x="216273" y="234500"/>
                  </a:lnTo>
                  <a:cubicBezTo>
                    <a:pt x="212110" y="230335"/>
                    <a:pt x="205656" y="229517"/>
                    <a:pt x="200587" y="232513"/>
                  </a:cubicBezTo>
                  <a:cubicBezTo>
                    <a:pt x="193333" y="236783"/>
                    <a:pt x="185517" y="240018"/>
                    <a:pt x="177368" y="242123"/>
                  </a:cubicBezTo>
                  <a:cubicBezTo>
                    <a:pt x="171673" y="243594"/>
                    <a:pt x="167694" y="248729"/>
                    <a:pt x="167693" y="254610"/>
                  </a:cubicBezTo>
                  <a:lnTo>
                    <a:pt x="167693" y="283788"/>
                  </a:lnTo>
                  <a:lnTo>
                    <a:pt x="141895" y="283788"/>
                  </a:lnTo>
                  <a:lnTo>
                    <a:pt x="141908" y="254648"/>
                  </a:lnTo>
                  <a:cubicBezTo>
                    <a:pt x="141907" y="248767"/>
                    <a:pt x="137928" y="243631"/>
                    <a:pt x="132233" y="242162"/>
                  </a:cubicBezTo>
                  <a:cubicBezTo>
                    <a:pt x="124084" y="240057"/>
                    <a:pt x="116268" y="236822"/>
                    <a:pt x="109014" y="232551"/>
                  </a:cubicBezTo>
                  <a:cubicBezTo>
                    <a:pt x="103945" y="229556"/>
                    <a:pt x="97491" y="230373"/>
                    <a:pt x="93328" y="234538"/>
                  </a:cubicBezTo>
                  <a:lnTo>
                    <a:pt x="72689" y="255178"/>
                  </a:lnTo>
                  <a:lnTo>
                    <a:pt x="54449" y="236938"/>
                  </a:lnTo>
                  <a:lnTo>
                    <a:pt x="75088" y="216298"/>
                  </a:lnTo>
                  <a:cubicBezTo>
                    <a:pt x="79253" y="212136"/>
                    <a:pt x="80070" y="205682"/>
                    <a:pt x="77075" y="200612"/>
                  </a:cubicBezTo>
                  <a:cubicBezTo>
                    <a:pt x="72805" y="193359"/>
                    <a:pt x="69570" y="185543"/>
                    <a:pt x="67464" y="177393"/>
                  </a:cubicBezTo>
                  <a:cubicBezTo>
                    <a:pt x="65994" y="171698"/>
                    <a:pt x="60859" y="167720"/>
                    <a:pt x="54978" y="167718"/>
                  </a:cubicBezTo>
                  <a:lnTo>
                    <a:pt x="25800" y="167718"/>
                  </a:lnTo>
                  <a:lnTo>
                    <a:pt x="25800" y="141920"/>
                  </a:lnTo>
                  <a:lnTo>
                    <a:pt x="54992" y="141920"/>
                  </a:lnTo>
                  <a:cubicBezTo>
                    <a:pt x="60872" y="141919"/>
                    <a:pt x="66008" y="137940"/>
                    <a:pt x="67478" y="132245"/>
                  </a:cubicBezTo>
                  <a:cubicBezTo>
                    <a:pt x="69583" y="124096"/>
                    <a:pt x="72818" y="116280"/>
                    <a:pt x="77088" y="109026"/>
                  </a:cubicBezTo>
                  <a:cubicBezTo>
                    <a:pt x="80084" y="103957"/>
                    <a:pt x="79266" y="97503"/>
                    <a:pt x="75101" y="93340"/>
                  </a:cubicBezTo>
                  <a:lnTo>
                    <a:pt x="54462" y="72701"/>
                  </a:lnTo>
                  <a:lnTo>
                    <a:pt x="72675" y="54449"/>
                  </a:lnTo>
                  <a:lnTo>
                    <a:pt x="93315" y="75088"/>
                  </a:lnTo>
                  <a:cubicBezTo>
                    <a:pt x="97477" y="79253"/>
                    <a:pt x="103932" y="80070"/>
                    <a:pt x="109001" y="77075"/>
                  </a:cubicBezTo>
                  <a:cubicBezTo>
                    <a:pt x="116255" y="72805"/>
                    <a:pt x="124070" y="69570"/>
                    <a:pt x="132220" y="67464"/>
                  </a:cubicBezTo>
                  <a:cubicBezTo>
                    <a:pt x="137915" y="65994"/>
                    <a:pt x="141893" y="60859"/>
                    <a:pt x="141895" y="54978"/>
                  </a:cubicBezTo>
                  <a:lnTo>
                    <a:pt x="141895" y="25798"/>
                  </a:lnTo>
                  <a:lnTo>
                    <a:pt x="167693" y="25798"/>
                  </a:lnTo>
                  <a:lnTo>
                    <a:pt x="167693" y="54977"/>
                  </a:lnTo>
                  <a:cubicBezTo>
                    <a:pt x="167686" y="60856"/>
                    <a:pt x="171654" y="65995"/>
                    <a:pt x="177342" y="67477"/>
                  </a:cubicBezTo>
                  <a:cubicBezTo>
                    <a:pt x="185492" y="69582"/>
                    <a:pt x="193308" y="72817"/>
                    <a:pt x="200561" y="77087"/>
                  </a:cubicBezTo>
                  <a:cubicBezTo>
                    <a:pt x="205631" y="80083"/>
                    <a:pt x="212085" y="79265"/>
                    <a:pt x="216247" y="75100"/>
                  </a:cubicBezTo>
                  <a:lnTo>
                    <a:pt x="236887" y="54461"/>
                  </a:lnTo>
                  <a:lnTo>
                    <a:pt x="255139" y="72674"/>
                  </a:lnTo>
                  <a:lnTo>
                    <a:pt x="234500" y="93314"/>
                  </a:lnTo>
                  <a:cubicBezTo>
                    <a:pt x="230335" y="97476"/>
                    <a:pt x="229517" y="103930"/>
                    <a:pt x="232513" y="109000"/>
                  </a:cubicBezTo>
                  <a:cubicBezTo>
                    <a:pt x="236783" y="116253"/>
                    <a:pt x="240018" y="124069"/>
                    <a:pt x="242123" y="132219"/>
                  </a:cubicBezTo>
                  <a:cubicBezTo>
                    <a:pt x="243594" y="137914"/>
                    <a:pt x="248729" y="141892"/>
                    <a:pt x="254610" y="141893"/>
                  </a:cubicBezTo>
                  <a:lnTo>
                    <a:pt x="283788" y="141893"/>
                  </a:lnTo>
                  <a:lnTo>
                    <a:pt x="283788" y="1676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CAB1F6-CED4-0C1B-F6F5-182B154662F1}"/>
                </a:ext>
              </a:extLst>
            </p:cNvPr>
            <p:cNvSpPr/>
            <p:nvPr/>
          </p:nvSpPr>
          <p:spPr>
            <a:xfrm>
              <a:off x="6386909" y="2553434"/>
              <a:ext cx="102792" cy="102792"/>
            </a:xfrm>
            <a:custGeom>
              <a:avLst/>
              <a:gdLst>
                <a:gd name="connsiteX0" fmla="*/ 51598 w 102792"/>
                <a:gd name="connsiteY0" fmla="*/ 0 h 102792"/>
                <a:gd name="connsiteX1" fmla="*/ 0 w 102792"/>
                <a:gd name="connsiteY1" fmla="*/ 51598 h 102792"/>
                <a:gd name="connsiteX2" fmla="*/ 51598 w 102792"/>
                <a:gd name="connsiteY2" fmla="*/ 103196 h 102792"/>
                <a:gd name="connsiteX3" fmla="*/ 103196 w 102792"/>
                <a:gd name="connsiteY3" fmla="*/ 51598 h 102792"/>
                <a:gd name="connsiteX4" fmla="*/ 51598 w 102792"/>
                <a:gd name="connsiteY4" fmla="*/ 0 h 102792"/>
                <a:gd name="connsiteX5" fmla="*/ 51598 w 102792"/>
                <a:gd name="connsiteY5" fmla="*/ 77397 h 102792"/>
                <a:gd name="connsiteX6" fmla="*/ 25800 w 102792"/>
                <a:gd name="connsiteY6" fmla="*/ 51598 h 102792"/>
                <a:gd name="connsiteX7" fmla="*/ 51598 w 102792"/>
                <a:gd name="connsiteY7" fmla="*/ 25800 h 102792"/>
                <a:gd name="connsiteX8" fmla="*/ 77397 w 102792"/>
                <a:gd name="connsiteY8" fmla="*/ 51598 h 102792"/>
                <a:gd name="connsiteX9" fmla="*/ 51598 w 102792"/>
                <a:gd name="connsiteY9" fmla="*/ 77397 h 10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792" h="102792">
                  <a:moveTo>
                    <a:pt x="51598" y="0"/>
                  </a:moveTo>
                  <a:cubicBezTo>
                    <a:pt x="23102" y="0"/>
                    <a:pt x="0" y="23102"/>
                    <a:pt x="0" y="51598"/>
                  </a:cubicBezTo>
                  <a:cubicBezTo>
                    <a:pt x="0" y="80095"/>
                    <a:pt x="23102" y="103196"/>
                    <a:pt x="51598" y="103196"/>
                  </a:cubicBezTo>
                  <a:cubicBezTo>
                    <a:pt x="80095" y="103196"/>
                    <a:pt x="103196" y="80095"/>
                    <a:pt x="103196" y="51598"/>
                  </a:cubicBezTo>
                  <a:cubicBezTo>
                    <a:pt x="103196" y="23102"/>
                    <a:pt x="80095" y="0"/>
                    <a:pt x="51598" y="0"/>
                  </a:cubicBezTo>
                  <a:close/>
                  <a:moveTo>
                    <a:pt x="51598" y="77397"/>
                  </a:moveTo>
                  <a:cubicBezTo>
                    <a:pt x="37350" y="77397"/>
                    <a:pt x="25800" y="65846"/>
                    <a:pt x="25800" y="51598"/>
                  </a:cubicBezTo>
                  <a:cubicBezTo>
                    <a:pt x="25800" y="37350"/>
                    <a:pt x="37350" y="25800"/>
                    <a:pt x="51598" y="25800"/>
                  </a:cubicBezTo>
                  <a:cubicBezTo>
                    <a:pt x="65846" y="25800"/>
                    <a:pt x="77397" y="37350"/>
                    <a:pt x="77397" y="51598"/>
                  </a:cubicBezTo>
                  <a:cubicBezTo>
                    <a:pt x="77397" y="65846"/>
                    <a:pt x="65846" y="77397"/>
                    <a:pt x="51598" y="77397"/>
                  </a:cubicBez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4C2345-2D5C-8596-1C05-3CB8DE6B553F}"/>
                </a:ext>
              </a:extLst>
            </p:cNvPr>
            <p:cNvSpPr/>
            <p:nvPr/>
          </p:nvSpPr>
          <p:spPr>
            <a:xfrm>
              <a:off x="6219217" y="2708229"/>
              <a:ext cx="154793" cy="193492"/>
            </a:xfrm>
            <a:custGeom>
              <a:avLst/>
              <a:gdLst>
                <a:gd name="connsiteX0" fmla="*/ 128994 w 154793"/>
                <a:gd name="connsiteY0" fmla="*/ 64497 h 193491"/>
                <a:gd name="connsiteX1" fmla="*/ 128994 w 154793"/>
                <a:gd name="connsiteY1" fmla="*/ 89922 h 193491"/>
                <a:gd name="connsiteX2" fmla="*/ 77395 w 154793"/>
                <a:gd name="connsiteY2" fmla="*/ 167692 h 193491"/>
                <a:gd name="connsiteX3" fmla="*/ 25798 w 154793"/>
                <a:gd name="connsiteY3" fmla="*/ 89922 h 193491"/>
                <a:gd name="connsiteX4" fmla="*/ 25798 w 154793"/>
                <a:gd name="connsiteY4" fmla="*/ 66316 h 193491"/>
                <a:gd name="connsiteX5" fmla="*/ 77397 w 154793"/>
                <a:gd name="connsiteY5" fmla="*/ 25798 h 193491"/>
                <a:gd name="connsiteX6" fmla="*/ 77397 w 154793"/>
                <a:gd name="connsiteY6" fmla="*/ 0 h 193491"/>
                <a:gd name="connsiteX7" fmla="*/ 387 w 154793"/>
                <a:gd name="connsiteY7" fmla="*/ 61362 h 193491"/>
                <a:gd name="connsiteX8" fmla="*/ 0 w 154793"/>
                <a:gd name="connsiteY8" fmla="*/ 64497 h 193491"/>
                <a:gd name="connsiteX9" fmla="*/ 0 w 154793"/>
                <a:gd name="connsiteY9" fmla="*/ 89922 h 193491"/>
                <a:gd name="connsiteX10" fmla="*/ 77397 w 154793"/>
                <a:gd name="connsiteY10" fmla="*/ 193492 h 193491"/>
                <a:gd name="connsiteX11" fmla="*/ 154793 w 154793"/>
                <a:gd name="connsiteY11" fmla="*/ 89922 h 193491"/>
                <a:gd name="connsiteX12" fmla="*/ 154793 w 154793"/>
                <a:gd name="connsiteY12" fmla="*/ 64497 h 193491"/>
                <a:gd name="connsiteX13" fmla="*/ 128994 w 154793"/>
                <a:gd name="connsiteY13" fmla="*/ 64497 h 1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793" h="193491">
                  <a:moveTo>
                    <a:pt x="128994" y="64497"/>
                  </a:moveTo>
                  <a:lnTo>
                    <a:pt x="128994" y="89922"/>
                  </a:lnTo>
                  <a:cubicBezTo>
                    <a:pt x="128994" y="132863"/>
                    <a:pt x="105852" y="167692"/>
                    <a:pt x="77395" y="167692"/>
                  </a:cubicBezTo>
                  <a:cubicBezTo>
                    <a:pt x="48940" y="167692"/>
                    <a:pt x="25798" y="132863"/>
                    <a:pt x="25798" y="89922"/>
                  </a:cubicBezTo>
                  <a:lnTo>
                    <a:pt x="25798" y="66316"/>
                  </a:lnTo>
                  <a:cubicBezTo>
                    <a:pt x="32184" y="42910"/>
                    <a:pt x="53145" y="26450"/>
                    <a:pt x="77397" y="25798"/>
                  </a:cubicBezTo>
                  <a:lnTo>
                    <a:pt x="77397" y="0"/>
                  </a:lnTo>
                  <a:cubicBezTo>
                    <a:pt x="40775" y="605"/>
                    <a:pt x="9153" y="25800"/>
                    <a:pt x="387" y="61362"/>
                  </a:cubicBezTo>
                  <a:cubicBezTo>
                    <a:pt x="131" y="62388"/>
                    <a:pt x="0" y="63440"/>
                    <a:pt x="0" y="64497"/>
                  </a:cubicBezTo>
                  <a:lnTo>
                    <a:pt x="0" y="89922"/>
                  </a:lnTo>
                  <a:cubicBezTo>
                    <a:pt x="0" y="147994"/>
                    <a:pt x="34003" y="193492"/>
                    <a:pt x="77397" y="193492"/>
                  </a:cubicBezTo>
                  <a:cubicBezTo>
                    <a:pt x="120791" y="193492"/>
                    <a:pt x="154793" y="147996"/>
                    <a:pt x="154793" y="89922"/>
                  </a:cubicBezTo>
                  <a:lnTo>
                    <a:pt x="154793" y="64497"/>
                  </a:lnTo>
                  <a:lnTo>
                    <a:pt x="128994" y="64497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45AD87-BA2F-2E44-0487-4479003DF8D5}"/>
                </a:ext>
              </a:extLst>
            </p:cNvPr>
            <p:cNvSpPr/>
            <p:nvPr/>
          </p:nvSpPr>
          <p:spPr>
            <a:xfrm>
              <a:off x="6309492" y="2875920"/>
              <a:ext cx="116095" cy="193492"/>
            </a:xfrm>
            <a:custGeom>
              <a:avLst/>
              <a:gdLst>
                <a:gd name="connsiteX0" fmla="*/ 51619 w 116094"/>
                <a:gd name="connsiteY0" fmla="*/ 25798 h 193491"/>
                <a:gd name="connsiteX1" fmla="*/ 48500 w 116094"/>
                <a:gd name="connsiteY1" fmla="*/ 25798 h 193491"/>
                <a:gd name="connsiteX2" fmla="*/ 25820 w 116094"/>
                <a:gd name="connsiteY2" fmla="*/ 0 h 193491"/>
                <a:gd name="connsiteX3" fmla="*/ 22 w 116094"/>
                <a:gd name="connsiteY3" fmla="*/ 0 h 193491"/>
                <a:gd name="connsiteX4" fmla="*/ 22 w 116094"/>
                <a:gd name="connsiteY4" fmla="*/ 2959 h 193491"/>
                <a:gd name="connsiteX5" fmla="*/ 51620 w 116094"/>
                <a:gd name="connsiteY5" fmla="*/ 51598 h 193491"/>
                <a:gd name="connsiteX6" fmla="*/ 90318 w 116094"/>
                <a:gd name="connsiteY6" fmla="*/ 90296 h 193491"/>
                <a:gd name="connsiteX7" fmla="*/ 90318 w 116094"/>
                <a:gd name="connsiteY7" fmla="*/ 193492 h 193491"/>
                <a:gd name="connsiteX8" fmla="*/ 116117 w 116094"/>
                <a:gd name="connsiteY8" fmla="*/ 193492 h 193491"/>
                <a:gd name="connsiteX9" fmla="*/ 116117 w 116094"/>
                <a:gd name="connsiteY9" fmla="*/ 90296 h 193491"/>
                <a:gd name="connsiteX10" fmla="*/ 51619 w 116094"/>
                <a:gd name="connsiteY10" fmla="*/ 25798 h 1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94" h="193491">
                  <a:moveTo>
                    <a:pt x="51619" y="25798"/>
                  </a:moveTo>
                  <a:cubicBezTo>
                    <a:pt x="50580" y="25865"/>
                    <a:pt x="49539" y="25865"/>
                    <a:pt x="48500" y="25798"/>
                  </a:cubicBezTo>
                  <a:cubicBezTo>
                    <a:pt x="35113" y="24937"/>
                    <a:pt x="24958" y="13387"/>
                    <a:pt x="25820" y="0"/>
                  </a:cubicBezTo>
                  <a:lnTo>
                    <a:pt x="22" y="0"/>
                  </a:lnTo>
                  <a:cubicBezTo>
                    <a:pt x="-7" y="986"/>
                    <a:pt x="-7" y="1972"/>
                    <a:pt x="22" y="2959"/>
                  </a:cubicBezTo>
                  <a:cubicBezTo>
                    <a:pt x="839" y="30638"/>
                    <a:pt x="23940" y="52416"/>
                    <a:pt x="51620" y="51598"/>
                  </a:cubicBezTo>
                  <a:cubicBezTo>
                    <a:pt x="72992" y="51598"/>
                    <a:pt x="90318" y="68924"/>
                    <a:pt x="90318" y="90296"/>
                  </a:cubicBezTo>
                  <a:lnTo>
                    <a:pt x="90318" y="193492"/>
                  </a:lnTo>
                  <a:lnTo>
                    <a:pt x="116117" y="193492"/>
                  </a:lnTo>
                  <a:lnTo>
                    <a:pt x="116117" y="90296"/>
                  </a:lnTo>
                  <a:cubicBezTo>
                    <a:pt x="116073" y="54693"/>
                    <a:pt x="87222" y="25842"/>
                    <a:pt x="51619" y="25798"/>
                  </a:cubicBez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DB485-1FEF-2AF9-3B97-A760C8CC8703}"/>
                </a:ext>
              </a:extLst>
            </p:cNvPr>
            <p:cNvSpPr/>
            <p:nvPr/>
          </p:nvSpPr>
          <p:spPr>
            <a:xfrm>
              <a:off x="6167619" y="2875920"/>
              <a:ext cx="116095" cy="193492"/>
            </a:xfrm>
            <a:custGeom>
              <a:avLst/>
              <a:gdLst>
                <a:gd name="connsiteX0" fmla="*/ 116095 w 116094"/>
                <a:gd name="connsiteY0" fmla="*/ 0 h 193491"/>
                <a:gd name="connsiteX1" fmla="*/ 90296 w 116094"/>
                <a:gd name="connsiteY1" fmla="*/ 0 h 193491"/>
                <a:gd name="connsiteX2" fmla="*/ 90296 w 116094"/>
                <a:gd name="connsiteY2" fmla="*/ 3091 h 193491"/>
                <a:gd name="connsiteX3" fmla="*/ 64498 w 116094"/>
                <a:gd name="connsiteY3" fmla="*/ 25798 h 193491"/>
                <a:gd name="connsiteX4" fmla="*/ 0 w 116094"/>
                <a:gd name="connsiteY4" fmla="*/ 90296 h 193491"/>
                <a:gd name="connsiteX5" fmla="*/ 0 w 116094"/>
                <a:gd name="connsiteY5" fmla="*/ 193492 h 193491"/>
                <a:gd name="connsiteX6" fmla="*/ 25798 w 116094"/>
                <a:gd name="connsiteY6" fmla="*/ 193492 h 193491"/>
                <a:gd name="connsiteX7" fmla="*/ 25798 w 116094"/>
                <a:gd name="connsiteY7" fmla="*/ 90296 h 193491"/>
                <a:gd name="connsiteX8" fmla="*/ 64497 w 116094"/>
                <a:gd name="connsiteY8" fmla="*/ 51598 h 193491"/>
                <a:gd name="connsiteX9" fmla="*/ 67456 w 116094"/>
                <a:gd name="connsiteY9" fmla="*/ 51598 h 193491"/>
                <a:gd name="connsiteX10" fmla="*/ 116095 w 116094"/>
                <a:gd name="connsiteY10" fmla="*/ 0 h 1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94" h="193491">
                  <a:moveTo>
                    <a:pt x="116095" y="0"/>
                  </a:moveTo>
                  <a:lnTo>
                    <a:pt x="90296" y="0"/>
                  </a:lnTo>
                  <a:cubicBezTo>
                    <a:pt x="90362" y="1029"/>
                    <a:pt x="90362" y="2062"/>
                    <a:pt x="90296" y="3091"/>
                  </a:cubicBezTo>
                  <a:cubicBezTo>
                    <a:pt x="89443" y="16485"/>
                    <a:pt x="77892" y="26652"/>
                    <a:pt x="64498" y="25798"/>
                  </a:cubicBezTo>
                  <a:cubicBezTo>
                    <a:pt x="28894" y="25842"/>
                    <a:pt x="42" y="54693"/>
                    <a:pt x="0" y="90296"/>
                  </a:cubicBezTo>
                  <a:lnTo>
                    <a:pt x="0" y="193492"/>
                  </a:lnTo>
                  <a:lnTo>
                    <a:pt x="25798" y="193492"/>
                  </a:lnTo>
                  <a:lnTo>
                    <a:pt x="25798" y="90296"/>
                  </a:lnTo>
                  <a:cubicBezTo>
                    <a:pt x="25798" y="68924"/>
                    <a:pt x="43124" y="51598"/>
                    <a:pt x="64497" y="51598"/>
                  </a:cubicBezTo>
                  <a:cubicBezTo>
                    <a:pt x="65482" y="51627"/>
                    <a:pt x="66469" y="51627"/>
                    <a:pt x="67456" y="51598"/>
                  </a:cubicBezTo>
                  <a:cubicBezTo>
                    <a:pt x="95136" y="50781"/>
                    <a:pt x="116912" y="27680"/>
                    <a:pt x="116095" y="0"/>
                  </a:cubicBez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431593-448F-9B6A-ADC2-E1C3FDE1926B}"/>
                </a:ext>
              </a:extLst>
            </p:cNvPr>
            <p:cNvSpPr/>
            <p:nvPr/>
          </p:nvSpPr>
          <p:spPr>
            <a:xfrm>
              <a:off x="6219221" y="2979112"/>
              <a:ext cx="25396" cy="89490"/>
            </a:xfrm>
            <a:custGeom>
              <a:avLst/>
              <a:gdLst>
                <a:gd name="connsiteX0" fmla="*/ 0 w 25395"/>
                <a:gd name="connsiteY0" fmla="*/ 0 h 89489"/>
                <a:gd name="connsiteX1" fmla="*/ 25798 w 25395"/>
                <a:gd name="connsiteY1" fmla="*/ 0 h 89489"/>
                <a:gd name="connsiteX2" fmla="*/ 25798 w 25395"/>
                <a:gd name="connsiteY2" fmla="*/ 90300 h 89489"/>
                <a:gd name="connsiteX3" fmla="*/ 0 w 25395"/>
                <a:gd name="connsiteY3" fmla="*/ 90300 h 8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89489">
                  <a:moveTo>
                    <a:pt x="0" y="0"/>
                  </a:moveTo>
                  <a:lnTo>
                    <a:pt x="25798" y="0"/>
                  </a:lnTo>
                  <a:lnTo>
                    <a:pt x="25798" y="90300"/>
                  </a:lnTo>
                  <a:lnTo>
                    <a:pt x="0" y="90300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32E1B0-8251-4C4E-1798-CAEBAFCF11D5}"/>
                </a:ext>
              </a:extLst>
            </p:cNvPr>
            <p:cNvSpPr/>
            <p:nvPr/>
          </p:nvSpPr>
          <p:spPr>
            <a:xfrm>
              <a:off x="6348207" y="2979112"/>
              <a:ext cx="25396" cy="89490"/>
            </a:xfrm>
            <a:custGeom>
              <a:avLst/>
              <a:gdLst>
                <a:gd name="connsiteX0" fmla="*/ 0 w 25395"/>
                <a:gd name="connsiteY0" fmla="*/ 0 h 89489"/>
                <a:gd name="connsiteX1" fmla="*/ 25798 w 25395"/>
                <a:gd name="connsiteY1" fmla="*/ 0 h 89489"/>
                <a:gd name="connsiteX2" fmla="*/ 25798 w 25395"/>
                <a:gd name="connsiteY2" fmla="*/ 90300 h 89489"/>
                <a:gd name="connsiteX3" fmla="*/ 0 w 25395"/>
                <a:gd name="connsiteY3" fmla="*/ 90300 h 8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89489">
                  <a:moveTo>
                    <a:pt x="0" y="0"/>
                  </a:moveTo>
                  <a:lnTo>
                    <a:pt x="25798" y="0"/>
                  </a:lnTo>
                  <a:lnTo>
                    <a:pt x="25798" y="90300"/>
                  </a:lnTo>
                  <a:lnTo>
                    <a:pt x="0" y="90300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A187BB-006F-39D8-5C54-2BE8E976B23F}"/>
                </a:ext>
              </a:extLst>
            </p:cNvPr>
            <p:cNvSpPr/>
            <p:nvPr/>
          </p:nvSpPr>
          <p:spPr>
            <a:xfrm>
              <a:off x="6503004" y="2708229"/>
              <a:ext cx="154793" cy="193492"/>
            </a:xfrm>
            <a:custGeom>
              <a:avLst/>
              <a:gdLst>
                <a:gd name="connsiteX0" fmla="*/ 154406 w 154793"/>
                <a:gd name="connsiteY0" fmla="*/ 61362 h 193491"/>
                <a:gd name="connsiteX1" fmla="*/ 77397 w 154793"/>
                <a:gd name="connsiteY1" fmla="*/ 0 h 193491"/>
                <a:gd name="connsiteX2" fmla="*/ 77397 w 154793"/>
                <a:gd name="connsiteY2" fmla="*/ 25798 h 193491"/>
                <a:gd name="connsiteX3" fmla="*/ 128995 w 154793"/>
                <a:gd name="connsiteY3" fmla="*/ 66302 h 193491"/>
                <a:gd name="connsiteX4" fmla="*/ 128995 w 154793"/>
                <a:gd name="connsiteY4" fmla="*/ 89922 h 193491"/>
                <a:gd name="connsiteX5" fmla="*/ 77397 w 154793"/>
                <a:gd name="connsiteY5" fmla="*/ 167692 h 193491"/>
                <a:gd name="connsiteX6" fmla="*/ 25798 w 154793"/>
                <a:gd name="connsiteY6" fmla="*/ 89922 h 193491"/>
                <a:gd name="connsiteX7" fmla="*/ 25798 w 154793"/>
                <a:gd name="connsiteY7" fmla="*/ 64497 h 193491"/>
                <a:gd name="connsiteX8" fmla="*/ 0 w 154793"/>
                <a:gd name="connsiteY8" fmla="*/ 64497 h 193491"/>
                <a:gd name="connsiteX9" fmla="*/ 0 w 154793"/>
                <a:gd name="connsiteY9" fmla="*/ 89922 h 193491"/>
                <a:gd name="connsiteX10" fmla="*/ 77397 w 154793"/>
                <a:gd name="connsiteY10" fmla="*/ 193492 h 193491"/>
                <a:gd name="connsiteX11" fmla="*/ 154793 w 154793"/>
                <a:gd name="connsiteY11" fmla="*/ 89922 h 193491"/>
                <a:gd name="connsiteX12" fmla="*/ 154793 w 154793"/>
                <a:gd name="connsiteY12" fmla="*/ 64497 h 193491"/>
                <a:gd name="connsiteX13" fmla="*/ 154406 w 154793"/>
                <a:gd name="connsiteY13" fmla="*/ 61362 h 1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793" h="193491">
                  <a:moveTo>
                    <a:pt x="154406" y="61362"/>
                  </a:moveTo>
                  <a:cubicBezTo>
                    <a:pt x="145640" y="25800"/>
                    <a:pt x="114019" y="603"/>
                    <a:pt x="77397" y="0"/>
                  </a:cubicBezTo>
                  <a:lnTo>
                    <a:pt x="77397" y="25798"/>
                  </a:lnTo>
                  <a:cubicBezTo>
                    <a:pt x="101642" y="26453"/>
                    <a:pt x="122601" y="42906"/>
                    <a:pt x="128995" y="66302"/>
                  </a:cubicBezTo>
                  <a:lnTo>
                    <a:pt x="128995" y="89922"/>
                  </a:lnTo>
                  <a:cubicBezTo>
                    <a:pt x="128995" y="132863"/>
                    <a:pt x="105853" y="167692"/>
                    <a:pt x="77397" y="167692"/>
                  </a:cubicBezTo>
                  <a:cubicBezTo>
                    <a:pt x="48940" y="167692"/>
                    <a:pt x="25798" y="132863"/>
                    <a:pt x="25798" y="89922"/>
                  </a:cubicBezTo>
                  <a:lnTo>
                    <a:pt x="25798" y="64497"/>
                  </a:lnTo>
                  <a:lnTo>
                    <a:pt x="0" y="64497"/>
                  </a:lnTo>
                  <a:lnTo>
                    <a:pt x="0" y="89922"/>
                  </a:lnTo>
                  <a:cubicBezTo>
                    <a:pt x="0" y="147994"/>
                    <a:pt x="34003" y="193492"/>
                    <a:pt x="77397" y="193492"/>
                  </a:cubicBezTo>
                  <a:cubicBezTo>
                    <a:pt x="120791" y="193492"/>
                    <a:pt x="154793" y="147996"/>
                    <a:pt x="154793" y="89922"/>
                  </a:cubicBezTo>
                  <a:lnTo>
                    <a:pt x="154793" y="64497"/>
                  </a:lnTo>
                  <a:cubicBezTo>
                    <a:pt x="154793" y="63440"/>
                    <a:pt x="154664" y="62387"/>
                    <a:pt x="154406" y="61362"/>
                  </a:cubicBez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7CEDC8-E453-FFA1-43A6-442B747EBD35}"/>
                </a:ext>
              </a:extLst>
            </p:cNvPr>
            <p:cNvSpPr/>
            <p:nvPr/>
          </p:nvSpPr>
          <p:spPr>
            <a:xfrm>
              <a:off x="6593279" y="2875920"/>
              <a:ext cx="116095" cy="193492"/>
            </a:xfrm>
            <a:custGeom>
              <a:avLst/>
              <a:gdLst>
                <a:gd name="connsiteX0" fmla="*/ 51620 w 116094"/>
                <a:gd name="connsiteY0" fmla="*/ 25798 h 193491"/>
                <a:gd name="connsiteX1" fmla="*/ 48501 w 116094"/>
                <a:gd name="connsiteY1" fmla="*/ 25798 h 193491"/>
                <a:gd name="connsiteX2" fmla="*/ 25821 w 116094"/>
                <a:gd name="connsiteY2" fmla="*/ 0 h 193491"/>
                <a:gd name="connsiteX3" fmla="*/ 22 w 116094"/>
                <a:gd name="connsiteY3" fmla="*/ 0 h 193491"/>
                <a:gd name="connsiteX4" fmla="*/ 22 w 116094"/>
                <a:gd name="connsiteY4" fmla="*/ 2959 h 193491"/>
                <a:gd name="connsiteX5" fmla="*/ 51620 w 116094"/>
                <a:gd name="connsiteY5" fmla="*/ 51598 h 193491"/>
                <a:gd name="connsiteX6" fmla="*/ 90318 w 116094"/>
                <a:gd name="connsiteY6" fmla="*/ 90296 h 193491"/>
                <a:gd name="connsiteX7" fmla="*/ 90318 w 116094"/>
                <a:gd name="connsiteY7" fmla="*/ 193492 h 193491"/>
                <a:gd name="connsiteX8" fmla="*/ 116117 w 116094"/>
                <a:gd name="connsiteY8" fmla="*/ 193492 h 193491"/>
                <a:gd name="connsiteX9" fmla="*/ 116117 w 116094"/>
                <a:gd name="connsiteY9" fmla="*/ 90296 h 193491"/>
                <a:gd name="connsiteX10" fmla="*/ 51620 w 116094"/>
                <a:gd name="connsiteY10" fmla="*/ 25798 h 1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94" h="193491">
                  <a:moveTo>
                    <a:pt x="51620" y="25798"/>
                  </a:moveTo>
                  <a:cubicBezTo>
                    <a:pt x="50581" y="25865"/>
                    <a:pt x="49540" y="25865"/>
                    <a:pt x="48501" y="25798"/>
                  </a:cubicBezTo>
                  <a:cubicBezTo>
                    <a:pt x="35114" y="24937"/>
                    <a:pt x="24959" y="13387"/>
                    <a:pt x="25821" y="0"/>
                  </a:cubicBezTo>
                  <a:lnTo>
                    <a:pt x="22" y="0"/>
                  </a:lnTo>
                  <a:cubicBezTo>
                    <a:pt x="-7" y="986"/>
                    <a:pt x="-7" y="1972"/>
                    <a:pt x="22" y="2959"/>
                  </a:cubicBezTo>
                  <a:cubicBezTo>
                    <a:pt x="839" y="30638"/>
                    <a:pt x="23940" y="52416"/>
                    <a:pt x="51620" y="51598"/>
                  </a:cubicBezTo>
                  <a:cubicBezTo>
                    <a:pt x="72992" y="51598"/>
                    <a:pt x="90318" y="68924"/>
                    <a:pt x="90318" y="90296"/>
                  </a:cubicBezTo>
                  <a:lnTo>
                    <a:pt x="90318" y="193492"/>
                  </a:lnTo>
                  <a:lnTo>
                    <a:pt x="116117" y="193492"/>
                  </a:lnTo>
                  <a:lnTo>
                    <a:pt x="116117" y="90296"/>
                  </a:lnTo>
                  <a:cubicBezTo>
                    <a:pt x="116074" y="54693"/>
                    <a:pt x="87222" y="25842"/>
                    <a:pt x="51620" y="25798"/>
                  </a:cubicBez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9B6CFA-C5AF-6077-B343-BDB4B6C47ED2}"/>
                </a:ext>
              </a:extLst>
            </p:cNvPr>
            <p:cNvSpPr/>
            <p:nvPr/>
          </p:nvSpPr>
          <p:spPr>
            <a:xfrm>
              <a:off x="6451409" y="2875920"/>
              <a:ext cx="116095" cy="193492"/>
            </a:xfrm>
            <a:custGeom>
              <a:avLst/>
              <a:gdLst>
                <a:gd name="connsiteX0" fmla="*/ 116094 w 116094"/>
                <a:gd name="connsiteY0" fmla="*/ 0 h 193491"/>
                <a:gd name="connsiteX1" fmla="*/ 90295 w 116094"/>
                <a:gd name="connsiteY1" fmla="*/ 0 h 193491"/>
                <a:gd name="connsiteX2" fmla="*/ 90295 w 116094"/>
                <a:gd name="connsiteY2" fmla="*/ 3091 h 193491"/>
                <a:gd name="connsiteX3" fmla="*/ 64497 w 116094"/>
                <a:gd name="connsiteY3" fmla="*/ 25798 h 193491"/>
                <a:gd name="connsiteX4" fmla="*/ 0 w 116094"/>
                <a:gd name="connsiteY4" fmla="*/ 90295 h 193491"/>
                <a:gd name="connsiteX5" fmla="*/ 0 w 116094"/>
                <a:gd name="connsiteY5" fmla="*/ 193492 h 193491"/>
                <a:gd name="connsiteX6" fmla="*/ 25797 w 116094"/>
                <a:gd name="connsiteY6" fmla="*/ 193492 h 193491"/>
                <a:gd name="connsiteX7" fmla="*/ 25797 w 116094"/>
                <a:gd name="connsiteY7" fmla="*/ 90296 h 193491"/>
                <a:gd name="connsiteX8" fmla="*/ 64496 w 116094"/>
                <a:gd name="connsiteY8" fmla="*/ 51598 h 193491"/>
                <a:gd name="connsiteX9" fmla="*/ 67455 w 116094"/>
                <a:gd name="connsiteY9" fmla="*/ 51598 h 193491"/>
                <a:gd name="connsiteX10" fmla="*/ 116094 w 116094"/>
                <a:gd name="connsiteY10" fmla="*/ 0 h 1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94" h="193491">
                  <a:moveTo>
                    <a:pt x="116094" y="0"/>
                  </a:moveTo>
                  <a:lnTo>
                    <a:pt x="90295" y="0"/>
                  </a:lnTo>
                  <a:cubicBezTo>
                    <a:pt x="90361" y="1029"/>
                    <a:pt x="90361" y="2062"/>
                    <a:pt x="90295" y="3091"/>
                  </a:cubicBezTo>
                  <a:cubicBezTo>
                    <a:pt x="89441" y="16485"/>
                    <a:pt x="77891" y="26652"/>
                    <a:pt x="64497" y="25798"/>
                  </a:cubicBezTo>
                  <a:cubicBezTo>
                    <a:pt x="28893" y="25841"/>
                    <a:pt x="42" y="54693"/>
                    <a:pt x="0" y="90295"/>
                  </a:cubicBezTo>
                  <a:lnTo>
                    <a:pt x="0" y="193492"/>
                  </a:lnTo>
                  <a:lnTo>
                    <a:pt x="25797" y="193492"/>
                  </a:lnTo>
                  <a:lnTo>
                    <a:pt x="25797" y="90296"/>
                  </a:lnTo>
                  <a:cubicBezTo>
                    <a:pt x="25797" y="68924"/>
                    <a:pt x="43123" y="51598"/>
                    <a:pt x="64496" y="51598"/>
                  </a:cubicBezTo>
                  <a:cubicBezTo>
                    <a:pt x="65481" y="51627"/>
                    <a:pt x="66468" y="51627"/>
                    <a:pt x="67455" y="51598"/>
                  </a:cubicBezTo>
                  <a:cubicBezTo>
                    <a:pt x="95134" y="50781"/>
                    <a:pt x="116910" y="27680"/>
                    <a:pt x="116094" y="0"/>
                  </a:cubicBez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E5AADF-88AE-E614-6C19-DE949F538D29}"/>
                </a:ext>
              </a:extLst>
            </p:cNvPr>
            <p:cNvSpPr/>
            <p:nvPr/>
          </p:nvSpPr>
          <p:spPr>
            <a:xfrm>
              <a:off x="6503001" y="2979112"/>
              <a:ext cx="25396" cy="89490"/>
            </a:xfrm>
            <a:custGeom>
              <a:avLst/>
              <a:gdLst>
                <a:gd name="connsiteX0" fmla="*/ 0 w 25395"/>
                <a:gd name="connsiteY0" fmla="*/ 0 h 89489"/>
                <a:gd name="connsiteX1" fmla="*/ 25798 w 25395"/>
                <a:gd name="connsiteY1" fmla="*/ 0 h 89489"/>
                <a:gd name="connsiteX2" fmla="*/ 25798 w 25395"/>
                <a:gd name="connsiteY2" fmla="*/ 90300 h 89489"/>
                <a:gd name="connsiteX3" fmla="*/ 0 w 25395"/>
                <a:gd name="connsiteY3" fmla="*/ 90300 h 8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89489">
                  <a:moveTo>
                    <a:pt x="0" y="0"/>
                  </a:moveTo>
                  <a:lnTo>
                    <a:pt x="25798" y="0"/>
                  </a:lnTo>
                  <a:lnTo>
                    <a:pt x="25798" y="90300"/>
                  </a:lnTo>
                  <a:lnTo>
                    <a:pt x="0" y="90300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58570C-6906-0738-C39A-E3D87FB9BB6D}"/>
                </a:ext>
              </a:extLst>
            </p:cNvPr>
            <p:cNvSpPr/>
            <p:nvPr/>
          </p:nvSpPr>
          <p:spPr>
            <a:xfrm>
              <a:off x="6631999" y="2979112"/>
              <a:ext cx="25396" cy="89490"/>
            </a:xfrm>
            <a:custGeom>
              <a:avLst/>
              <a:gdLst>
                <a:gd name="connsiteX0" fmla="*/ 0 w 25395"/>
                <a:gd name="connsiteY0" fmla="*/ 0 h 89489"/>
                <a:gd name="connsiteX1" fmla="*/ 25798 w 25395"/>
                <a:gd name="connsiteY1" fmla="*/ 0 h 89489"/>
                <a:gd name="connsiteX2" fmla="*/ 25798 w 25395"/>
                <a:gd name="connsiteY2" fmla="*/ 90300 h 89489"/>
                <a:gd name="connsiteX3" fmla="*/ 0 w 25395"/>
                <a:gd name="connsiteY3" fmla="*/ 90300 h 8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89489">
                  <a:moveTo>
                    <a:pt x="0" y="0"/>
                  </a:moveTo>
                  <a:lnTo>
                    <a:pt x="25798" y="0"/>
                  </a:lnTo>
                  <a:lnTo>
                    <a:pt x="25798" y="90300"/>
                  </a:lnTo>
                  <a:lnTo>
                    <a:pt x="0" y="90300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F8BA099-7FB5-3FD8-5C49-9A6824B6787C}"/>
                </a:ext>
              </a:extLst>
            </p:cNvPr>
            <p:cNvSpPr/>
            <p:nvPr/>
          </p:nvSpPr>
          <p:spPr>
            <a:xfrm>
              <a:off x="6425604" y="2785620"/>
              <a:ext cx="25396" cy="25396"/>
            </a:xfrm>
            <a:custGeom>
              <a:avLst/>
              <a:gdLst>
                <a:gd name="connsiteX0" fmla="*/ 0 w 25395"/>
                <a:gd name="connsiteY0" fmla="*/ 0 h 25395"/>
                <a:gd name="connsiteX1" fmla="*/ 25798 w 25395"/>
                <a:gd name="connsiteY1" fmla="*/ 0 h 25395"/>
                <a:gd name="connsiteX2" fmla="*/ 25798 w 25395"/>
                <a:gd name="connsiteY2" fmla="*/ 25798 h 25395"/>
                <a:gd name="connsiteX3" fmla="*/ 0 w 25395"/>
                <a:gd name="connsiteY3" fmla="*/ 25798 h 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25395">
                  <a:moveTo>
                    <a:pt x="0" y="0"/>
                  </a:moveTo>
                  <a:lnTo>
                    <a:pt x="25798" y="0"/>
                  </a:lnTo>
                  <a:lnTo>
                    <a:pt x="25798" y="25798"/>
                  </a:lnTo>
                  <a:lnTo>
                    <a:pt x="0" y="25798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21C51B-80A5-1B65-7F83-90D9BA441CB7}"/>
                </a:ext>
              </a:extLst>
            </p:cNvPr>
            <p:cNvSpPr/>
            <p:nvPr/>
          </p:nvSpPr>
          <p:spPr>
            <a:xfrm>
              <a:off x="6425604" y="2837222"/>
              <a:ext cx="25396" cy="25396"/>
            </a:xfrm>
            <a:custGeom>
              <a:avLst/>
              <a:gdLst>
                <a:gd name="connsiteX0" fmla="*/ 0 w 25395"/>
                <a:gd name="connsiteY0" fmla="*/ 0 h 25395"/>
                <a:gd name="connsiteX1" fmla="*/ 25798 w 25395"/>
                <a:gd name="connsiteY1" fmla="*/ 0 h 25395"/>
                <a:gd name="connsiteX2" fmla="*/ 25798 w 25395"/>
                <a:gd name="connsiteY2" fmla="*/ 25798 h 25395"/>
                <a:gd name="connsiteX3" fmla="*/ 0 w 25395"/>
                <a:gd name="connsiteY3" fmla="*/ 25798 h 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25395">
                  <a:moveTo>
                    <a:pt x="0" y="0"/>
                  </a:moveTo>
                  <a:lnTo>
                    <a:pt x="25798" y="0"/>
                  </a:lnTo>
                  <a:lnTo>
                    <a:pt x="25798" y="25798"/>
                  </a:lnTo>
                  <a:lnTo>
                    <a:pt x="0" y="25798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E00E2CE-5E97-2607-8AB7-594A24A7A342}"/>
                </a:ext>
              </a:extLst>
            </p:cNvPr>
            <p:cNvSpPr/>
            <p:nvPr/>
          </p:nvSpPr>
          <p:spPr>
            <a:xfrm>
              <a:off x="6425604" y="2888824"/>
              <a:ext cx="25396" cy="25396"/>
            </a:xfrm>
            <a:custGeom>
              <a:avLst/>
              <a:gdLst>
                <a:gd name="connsiteX0" fmla="*/ 0 w 25395"/>
                <a:gd name="connsiteY0" fmla="*/ 0 h 25395"/>
                <a:gd name="connsiteX1" fmla="*/ 25798 w 25395"/>
                <a:gd name="connsiteY1" fmla="*/ 0 h 25395"/>
                <a:gd name="connsiteX2" fmla="*/ 25798 w 25395"/>
                <a:gd name="connsiteY2" fmla="*/ 25798 h 25395"/>
                <a:gd name="connsiteX3" fmla="*/ 0 w 25395"/>
                <a:gd name="connsiteY3" fmla="*/ 25798 h 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5" h="25395">
                  <a:moveTo>
                    <a:pt x="0" y="0"/>
                  </a:moveTo>
                  <a:lnTo>
                    <a:pt x="25798" y="0"/>
                  </a:lnTo>
                  <a:lnTo>
                    <a:pt x="25798" y="25798"/>
                  </a:lnTo>
                  <a:lnTo>
                    <a:pt x="0" y="25798"/>
                  </a:lnTo>
                  <a:close/>
                </a:path>
              </a:pathLst>
            </a:custGeom>
            <a:solidFill>
              <a:srgbClr val="000000"/>
            </a:solidFill>
            <a:ln w="1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grpSp>
        <p:nvGrpSpPr>
          <p:cNvPr id="41" name="Graphic 31">
            <a:extLst>
              <a:ext uri="{FF2B5EF4-FFF2-40B4-BE49-F238E27FC236}">
                <a16:creationId xmlns:a16="http://schemas.microsoft.com/office/drawing/2014/main" id="{1F7A31D0-2BBA-1A73-4DAE-41CFB9E158C2}"/>
              </a:ext>
            </a:extLst>
          </p:cNvPr>
          <p:cNvGrpSpPr/>
          <p:nvPr/>
        </p:nvGrpSpPr>
        <p:grpSpPr>
          <a:xfrm>
            <a:off x="4917487" y="2939396"/>
            <a:ext cx="410367" cy="410367"/>
            <a:chOff x="7802368" y="1413277"/>
            <a:chExt cx="529731" cy="52973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C302C32-527B-D39B-B3AA-8310E92CD469}"/>
                </a:ext>
              </a:extLst>
            </p:cNvPr>
            <p:cNvSpPr/>
            <p:nvPr/>
          </p:nvSpPr>
          <p:spPr>
            <a:xfrm>
              <a:off x="7985223" y="1602390"/>
              <a:ext cx="1035" cy="1035"/>
            </a:xfrm>
            <a:custGeom>
              <a:avLst/>
              <a:gdLst>
                <a:gd name="connsiteX0" fmla="*/ 13 w 0"/>
                <a:gd name="connsiteY0" fmla="*/ 29 h 0"/>
                <a:gd name="connsiteX1" fmla="*/ 13 w 0"/>
                <a:gd name="connsiteY1" fmla="*/ 29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3" y="29"/>
                  </a:moveTo>
                  <a:lnTo>
                    <a:pt x="1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540207A-66D6-73EE-8BEA-7965CA11AD56}"/>
                </a:ext>
              </a:extLst>
            </p:cNvPr>
            <p:cNvSpPr/>
            <p:nvPr/>
          </p:nvSpPr>
          <p:spPr>
            <a:xfrm>
              <a:off x="7912393" y="1745697"/>
              <a:ext cx="1035" cy="1035"/>
            </a:xfrm>
            <a:custGeom>
              <a:avLst/>
              <a:gdLst>
                <a:gd name="connsiteX0" fmla="*/ 0 w 0"/>
                <a:gd name="connsiteY0" fmla="*/ 453 h 0"/>
                <a:gd name="connsiteX1" fmla="*/ 0 w 0"/>
                <a:gd name="connsiteY1" fmla="*/ 467 h 0"/>
                <a:gd name="connsiteX2" fmla="*/ 9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453"/>
                  </a:moveTo>
                  <a:lnTo>
                    <a:pt x="0" y="46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3F1D0F-FECA-AF28-3089-B08B141C8071}"/>
                </a:ext>
              </a:extLst>
            </p:cNvPr>
            <p:cNvSpPr/>
            <p:nvPr/>
          </p:nvSpPr>
          <p:spPr>
            <a:xfrm>
              <a:off x="8019440" y="1651802"/>
              <a:ext cx="1035" cy="1035"/>
            </a:xfrm>
            <a:custGeom>
              <a:avLst/>
              <a:gdLst>
                <a:gd name="connsiteX0" fmla="*/ 0 w 0"/>
                <a:gd name="connsiteY0" fmla="*/ 495 h 0"/>
                <a:gd name="connsiteX1" fmla="*/ 14 w 0"/>
                <a:gd name="connsiteY1" fmla="*/ 431 h 0"/>
                <a:gd name="connsiteX2" fmla="*/ 104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495"/>
                  </a:moveTo>
                  <a:lnTo>
                    <a:pt x="14" y="43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BDA5134-ACD0-B980-1473-6B423D75B85F}"/>
                </a:ext>
              </a:extLst>
            </p:cNvPr>
            <p:cNvSpPr/>
            <p:nvPr/>
          </p:nvSpPr>
          <p:spPr>
            <a:xfrm>
              <a:off x="8046811" y="1812715"/>
              <a:ext cx="1035" cy="1035"/>
            </a:xfrm>
            <a:custGeom>
              <a:avLst/>
              <a:gdLst>
                <a:gd name="connsiteX0" fmla="*/ 0 w 0"/>
                <a:gd name="connsiteY0" fmla="*/ 70 h 0"/>
                <a:gd name="connsiteX1" fmla="*/ 13 w 0"/>
                <a:gd name="connsiteY1" fmla="*/ 27 h 0"/>
                <a:gd name="connsiteX2" fmla="*/ 22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70"/>
                  </a:moveTo>
                  <a:lnTo>
                    <a:pt x="13" y="2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F70290-BA9F-C473-1044-35B639D89B02}"/>
                </a:ext>
              </a:extLst>
            </p:cNvPr>
            <p:cNvSpPr/>
            <p:nvPr/>
          </p:nvSpPr>
          <p:spPr>
            <a:xfrm>
              <a:off x="8129965" y="1629351"/>
              <a:ext cx="82770" cy="82770"/>
            </a:xfrm>
            <a:custGeom>
              <a:avLst/>
              <a:gdLst>
                <a:gd name="connsiteX0" fmla="*/ 41821 w 82770"/>
                <a:gd name="connsiteY0" fmla="*/ 0 h 82770"/>
                <a:gd name="connsiteX1" fmla="*/ 0 w 82770"/>
                <a:gd name="connsiteY1" fmla="*/ 41821 h 82770"/>
                <a:gd name="connsiteX2" fmla="*/ 41821 w 82770"/>
                <a:gd name="connsiteY2" fmla="*/ 83642 h 82770"/>
                <a:gd name="connsiteX3" fmla="*/ 83642 w 82770"/>
                <a:gd name="connsiteY3" fmla="*/ 41821 h 82770"/>
                <a:gd name="connsiteX4" fmla="*/ 41821 w 82770"/>
                <a:gd name="connsiteY4" fmla="*/ 0 h 82770"/>
                <a:gd name="connsiteX5" fmla="*/ 41821 w 82770"/>
                <a:gd name="connsiteY5" fmla="*/ 62732 h 82770"/>
                <a:gd name="connsiteX6" fmla="*/ 20910 w 82770"/>
                <a:gd name="connsiteY6" fmla="*/ 41821 h 82770"/>
                <a:gd name="connsiteX7" fmla="*/ 41821 w 82770"/>
                <a:gd name="connsiteY7" fmla="*/ 20910 h 82770"/>
                <a:gd name="connsiteX8" fmla="*/ 62732 w 82770"/>
                <a:gd name="connsiteY8" fmla="*/ 41821 h 82770"/>
                <a:gd name="connsiteX9" fmla="*/ 41821 w 82770"/>
                <a:gd name="connsiteY9" fmla="*/ 62732 h 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770" h="82770">
                  <a:moveTo>
                    <a:pt x="41821" y="0"/>
                  </a:moveTo>
                  <a:cubicBezTo>
                    <a:pt x="18714" y="0"/>
                    <a:pt x="0" y="18722"/>
                    <a:pt x="0" y="41821"/>
                  </a:cubicBezTo>
                  <a:cubicBezTo>
                    <a:pt x="0" y="64920"/>
                    <a:pt x="18715" y="83642"/>
                    <a:pt x="41821" y="83642"/>
                  </a:cubicBezTo>
                  <a:cubicBezTo>
                    <a:pt x="64920" y="83642"/>
                    <a:pt x="83642" y="64920"/>
                    <a:pt x="83642" y="41821"/>
                  </a:cubicBezTo>
                  <a:cubicBezTo>
                    <a:pt x="83642" y="18722"/>
                    <a:pt x="64920" y="0"/>
                    <a:pt x="41821" y="0"/>
                  </a:cubicBezTo>
                  <a:close/>
                  <a:moveTo>
                    <a:pt x="41821" y="62732"/>
                  </a:moveTo>
                  <a:cubicBezTo>
                    <a:pt x="30292" y="62732"/>
                    <a:pt x="20910" y="53350"/>
                    <a:pt x="20910" y="41821"/>
                  </a:cubicBezTo>
                  <a:cubicBezTo>
                    <a:pt x="20910" y="30292"/>
                    <a:pt x="30292" y="20910"/>
                    <a:pt x="41821" y="20910"/>
                  </a:cubicBezTo>
                  <a:cubicBezTo>
                    <a:pt x="53350" y="20910"/>
                    <a:pt x="62732" y="30292"/>
                    <a:pt x="62732" y="41821"/>
                  </a:cubicBezTo>
                  <a:cubicBezTo>
                    <a:pt x="62732" y="53350"/>
                    <a:pt x="53350" y="62732"/>
                    <a:pt x="41821" y="627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841021B-0441-4754-D8BE-A6A6577E55FA}"/>
                </a:ext>
              </a:extLst>
            </p:cNvPr>
            <p:cNvSpPr/>
            <p:nvPr/>
          </p:nvSpPr>
          <p:spPr>
            <a:xfrm>
              <a:off x="7802369" y="1413277"/>
              <a:ext cx="528696" cy="529731"/>
            </a:xfrm>
            <a:custGeom>
              <a:avLst/>
              <a:gdLst>
                <a:gd name="connsiteX0" fmla="*/ 264864 w 528696"/>
                <a:gd name="connsiteY0" fmla="*/ 0 h 529731"/>
                <a:gd name="connsiteX1" fmla="*/ 153216 w 528696"/>
                <a:gd name="connsiteY1" fmla="*/ 24786 h 529731"/>
                <a:gd name="connsiteX2" fmla="*/ 90612 w 528696"/>
                <a:gd name="connsiteY2" fmla="*/ 0 h 529731"/>
                <a:gd name="connsiteX3" fmla="*/ 0 w 528696"/>
                <a:gd name="connsiteY3" fmla="*/ 88870 h 529731"/>
                <a:gd name="connsiteX4" fmla="*/ 25211 w 528696"/>
                <a:gd name="connsiteY4" fmla="*/ 152228 h 529731"/>
                <a:gd name="connsiteX5" fmla="*/ 0 w 528696"/>
                <a:gd name="connsiteY5" fmla="*/ 264864 h 529731"/>
                <a:gd name="connsiteX6" fmla="*/ 264864 w 528696"/>
                <a:gd name="connsiteY6" fmla="*/ 529731 h 529731"/>
                <a:gd name="connsiteX7" fmla="*/ 529729 w 528696"/>
                <a:gd name="connsiteY7" fmla="*/ 264867 h 529731"/>
                <a:gd name="connsiteX8" fmla="*/ 264864 w 528696"/>
                <a:gd name="connsiteY8" fmla="*/ 0 h 529731"/>
                <a:gd name="connsiteX9" fmla="*/ 20911 w 528696"/>
                <a:gd name="connsiteY9" fmla="*/ 88870 h 529731"/>
                <a:gd name="connsiteX10" fmla="*/ 90612 w 528696"/>
                <a:gd name="connsiteY10" fmla="*/ 20911 h 529731"/>
                <a:gd name="connsiteX11" fmla="*/ 160313 w 528696"/>
                <a:gd name="connsiteY11" fmla="*/ 88870 h 529731"/>
                <a:gd name="connsiteX12" fmla="*/ 90612 w 528696"/>
                <a:gd name="connsiteY12" fmla="*/ 202135 h 529731"/>
                <a:gd name="connsiteX13" fmla="*/ 20911 w 528696"/>
                <a:gd name="connsiteY13" fmla="*/ 88870 h 529731"/>
                <a:gd name="connsiteX14" fmla="*/ 20909 w 528696"/>
                <a:gd name="connsiteY14" fmla="*/ 264861 h 529731"/>
                <a:gd name="connsiteX15" fmla="*/ 39150 w 528696"/>
                <a:gd name="connsiteY15" fmla="*/ 172476 h 529731"/>
                <a:gd name="connsiteX16" fmla="*/ 75228 w 528696"/>
                <a:gd name="connsiteY16" fmla="*/ 216291 h 529731"/>
                <a:gd name="connsiteX17" fmla="*/ 90611 w 528696"/>
                <a:gd name="connsiteY17" fmla="*/ 233012 h 529731"/>
                <a:gd name="connsiteX18" fmla="*/ 105994 w 528696"/>
                <a:gd name="connsiteY18" fmla="*/ 216291 h 529731"/>
                <a:gd name="connsiteX19" fmla="*/ 181222 w 528696"/>
                <a:gd name="connsiteY19" fmla="*/ 88870 h 529731"/>
                <a:gd name="connsiteX20" fmla="*/ 167122 w 528696"/>
                <a:gd name="connsiteY20" fmla="*/ 41459 h 529731"/>
                <a:gd name="connsiteX21" fmla="*/ 220199 w 528696"/>
                <a:gd name="connsiteY21" fmla="*/ 25071 h 529731"/>
                <a:gd name="connsiteX22" fmla="*/ 214532 w 528696"/>
                <a:gd name="connsiteY22" fmla="*/ 35261 h 529731"/>
                <a:gd name="connsiteX23" fmla="*/ 210747 w 528696"/>
                <a:gd name="connsiteY23" fmla="*/ 50805 h 529731"/>
                <a:gd name="connsiteX24" fmla="*/ 216462 w 528696"/>
                <a:gd name="connsiteY24" fmla="*/ 69959 h 529731"/>
                <a:gd name="connsiteX25" fmla="*/ 216449 w 528696"/>
                <a:gd name="connsiteY25" fmla="*/ 69945 h 529731"/>
                <a:gd name="connsiteX26" fmla="*/ 232347 w 528696"/>
                <a:gd name="connsiteY26" fmla="*/ 92278 h 529731"/>
                <a:gd name="connsiteX27" fmla="*/ 235143 w 528696"/>
                <a:gd name="connsiteY27" fmla="*/ 98627 h 529731"/>
                <a:gd name="connsiteX28" fmla="*/ 236355 w 528696"/>
                <a:gd name="connsiteY28" fmla="*/ 106741 h 529731"/>
                <a:gd name="connsiteX29" fmla="*/ 236146 w 528696"/>
                <a:gd name="connsiteY29" fmla="*/ 109425 h 529731"/>
                <a:gd name="connsiteX30" fmla="*/ 236153 w 528696"/>
                <a:gd name="connsiteY30" fmla="*/ 109403 h 529731"/>
                <a:gd name="connsiteX31" fmla="*/ 232026 w 528696"/>
                <a:gd name="connsiteY31" fmla="*/ 131889 h 529731"/>
                <a:gd name="connsiteX32" fmla="*/ 228556 w 528696"/>
                <a:gd name="connsiteY32" fmla="*/ 138768 h 529731"/>
                <a:gd name="connsiteX33" fmla="*/ 222757 w 528696"/>
                <a:gd name="connsiteY33" fmla="*/ 143842 h 529731"/>
                <a:gd name="connsiteX34" fmla="*/ 194800 w 528696"/>
                <a:gd name="connsiteY34" fmla="*/ 156743 h 529731"/>
                <a:gd name="connsiteX35" fmla="*/ 180623 w 528696"/>
                <a:gd name="connsiteY35" fmla="*/ 178964 h 529731"/>
                <a:gd name="connsiteX36" fmla="*/ 182860 w 528696"/>
                <a:gd name="connsiteY36" fmla="*/ 189141 h 529731"/>
                <a:gd name="connsiteX37" fmla="*/ 194661 w 528696"/>
                <a:gd name="connsiteY37" fmla="*/ 214832 h 529731"/>
                <a:gd name="connsiteX38" fmla="*/ 196445 w 528696"/>
                <a:gd name="connsiteY38" fmla="*/ 220959 h 529731"/>
                <a:gd name="connsiteX39" fmla="*/ 197177 w 528696"/>
                <a:gd name="connsiteY39" fmla="*/ 228842 h 529731"/>
                <a:gd name="connsiteX40" fmla="*/ 196661 w 528696"/>
                <a:gd name="connsiteY40" fmla="*/ 234417 h 529731"/>
                <a:gd name="connsiteX41" fmla="*/ 196522 w 528696"/>
                <a:gd name="connsiteY41" fmla="*/ 234982 h 529731"/>
                <a:gd name="connsiteX42" fmla="*/ 193308 w 528696"/>
                <a:gd name="connsiteY42" fmla="*/ 248937 h 529731"/>
                <a:gd name="connsiteX43" fmla="*/ 189384 w 528696"/>
                <a:gd name="connsiteY43" fmla="*/ 256437 h 529731"/>
                <a:gd name="connsiteX44" fmla="*/ 183160 w 528696"/>
                <a:gd name="connsiteY44" fmla="*/ 262173 h 529731"/>
                <a:gd name="connsiteX45" fmla="*/ 162506 w 528696"/>
                <a:gd name="connsiteY45" fmla="*/ 273131 h 529731"/>
                <a:gd name="connsiteX46" fmla="*/ 156498 w 528696"/>
                <a:gd name="connsiteY46" fmla="*/ 274338 h 529731"/>
                <a:gd name="connsiteX47" fmla="*/ 149040 w 528696"/>
                <a:gd name="connsiteY47" fmla="*/ 272575 h 529731"/>
                <a:gd name="connsiteX48" fmla="*/ 132144 w 528696"/>
                <a:gd name="connsiteY48" fmla="*/ 261694 h 529731"/>
                <a:gd name="connsiteX49" fmla="*/ 114161 w 528696"/>
                <a:gd name="connsiteY49" fmla="*/ 256781 h 529731"/>
                <a:gd name="connsiteX50" fmla="*/ 97444 w 528696"/>
                <a:gd name="connsiteY50" fmla="*/ 261047 h 529731"/>
                <a:gd name="connsiteX51" fmla="*/ 80523 w 528696"/>
                <a:gd name="connsiteY51" fmla="*/ 271061 h 529731"/>
                <a:gd name="connsiteX52" fmla="*/ 72605 w 528696"/>
                <a:gd name="connsiteY52" fmla="*/ 278805 h 529731"/>
                <a:gd name="connsiteX53" fmla="*/ 69657 w 528696"/>
                <a:gd name="connsiteY53" fmla="*/ 289365 h 529731"/>
                <a:gd name="connsiteX54" fmla="*/ 75957 w 528696"/>
                <a:gd name="connsiteY54" fmla="*/ 304469 h 529731"/>
                <a:gd name="connsiteX55" fmla="*/ 75944 w 528696"/>
                <a:gd name="connsiteY55" fmla="*/ 304456 h 529731"/>
                <a:gd name="connsiteX56" fmla="*/ 85416 w 528696"/>
                <a:gd name="connsiteY56" fmla="*/ 314338 h 529731"/>
                <a:gd name="connsiteX57" fmla="*/ 88385 w 528696"/>
                <a:gd name="connsiteY57" fmla="*/ 319552 h 529731"/>
                <a:gd name="connsiteX58" fmla="*/ 89702 w 528696"/>
                <a:gd name="connsiteY58" fmla="*/ 326556 h 529731"/>
                <a:gd name="connsiteX59" fmla="*/ 89514 w 528696"/>
                <a:gd name="connsiteY59" fmla="*/ 328703 h 529731"/>
                <a:gd name="connsiteX60" fmla="*/ 87625 w 528696"/>
                <a:gd name="connsiteY60" fmla="*/ 337751 h 529731"/>
                <a:gd name="connsiteX61" fmla="*/ 83736 w 528696"/>
                <a:gd name="connsiteY61" fmla="*/ 347036 h 529731"/>
                <a:gd name="connsiteX62" fmla="*/ 77651 w 528696"/>
                <a:gd name="connsiteY62" fmla="*/ 355051 h 529731"/>
                <a:gd name="connsiteX63" fmla="*/ 69084 w 528696"/>
                <a:gd name="connsiteY63" fmla="*/ 362732 h 529731"/>
                <a:gd name="connsiteX64" fmla="*/ 50760 w 528696"/>
                <a:gd name="connsiteY64" fmla="*/ 381753 h 529731"/>
                <a:gd name="connsiteX65" fmla="*/ 20909 w 528696"/>
                <a:gd name="connsiteY65" fmla="*/ 264861 h 529731"/>
                <a:gd name="connsiteX66" fmla="*/ 196182 w 528696"/>
                <a:gd name="connsiteY66" fmla="*/ 457729 h 529731"/>
                <a:gd name="connsiteX67" fmla="*/ 185239 w 528696"/>
                <a:gd name="connsiteY67" fmla="*/ 495403 h 529731"/>
                <a:gd name="connsiteX68" fmla="*/ 62299 w 528696"/>
                <a:gd name="connsiteY68" fmla="*/ 400650 h 529731"/>
                <a:gd name="connsiteX69" fmla="*/ 65345 w 528696"/>
                <a:gd name="connsiteY69" fmla="*/ 396886 h 529731"/>
                <a:gd name="connsiteX70" fmla="*/ 83084 w 528696"/>
                <a:gd name="connsiteY70" fmla="*/ 378283 h 529731"/>
                <a:gd name="connsiteX71" fmla="*/ 91643 w 528696"/>
                <a:gd name="connsiteY71" fmla="*/ 370602 h 529731"/>
                <a:gd name="connsiteX72" fmla="*/ 101889 w 528696"/>
                <a:gd name="connsiteY72" fmla="*/ 357464 h 529731"/>
                <a:gd name="connsiteX73" fmla="*/ 108128 w 528696"/>
                <a:gd name="connsiteY73" fmla="*/ 342018 h 529731"/>
                <a:gd name="connsiteX74" fmla="*/ 110031 w 528696"/>
                <a:gd name="connsiteY74" fmla="*/ 332873 h 529731"/>
                <a:gd name="connsiteX75" fmla="*/ 110644 w 528696"/>
                <a:gd name="connsiteY75" fmla="*/ 326544 h 529731"/>
                <a:gd name="connsiteX76" fmla="*/ 108044 w 528696"/>
                <a:gd name="connsiteY76" fmla="*/ 312353 h 529731"/>
                <a:gd name="connsiteX77" fmla="*/ 100544 w 528696"/>
                <a:gd name="connsiteY77" fmla="*/ 299862 h 529731"/>
                <a:gd name="connsiteX78" fmla="*/ 91072 w 528696"/>
                <a:gd name="connsiteY78" fmla="*/ 289971 h 529731"/>
                <a:gd name="connsiteX79" fmla="*/ 91051 w 528696"/>
                <a:gd name="connsiteY79" fmla="*/ 289957 h 529731"/>
                <a:gd name="connsiteX80" fmla="*/ 90681 w 528696"/>
                <a:gd name="connsiteY80" fmla="*/ 289456 h 529731"/>
                <a:gd name="connsiteX81" fmla="*/ 91183 w 528696"/>
                <a:gd name="connsiteY81" fmla="*/ 289045 h 529731"/>
                <a:gd name="connsiteX82" fmla="*/ 108114 w 528696"/>
                <a:gd name="connsiteY82" fmla="*/ 279029 h 529731"/>
                <a:gd name="connsiteX83" fmla="*/ 108135 w 528696"/>
                <a:gd name="connsiteY83" fmla="*/ 279021 h 529731"/>
                <a:gd name="connsiteX84" fmla="*/ 114179 w 528696"/>
                <a:gd name="connsiteY84" fmla="*/ 277683 h 529731"/>
                <a:gd name="connsiteX85" fmla="*/ 120849 w 528696"/>
                <a:gd name="connsiteY85" fmla="*/ 279272 h 529731"/>
                <a:gd name="connsiteX86" fmla="*/ 137731 w 528696"/>
                <a:gd name="connsiteY86" fmla="*/ 290146 h 529731"/>
                <a:gd name="connsiteX87" fmla="*/ 156515 w 528696"/>
                <a:gd name="connsiteY87" fmla="*/ 295240 h 529731"/>
                <a:gd name="connsiteX88" fmla="*/ 172323 w 528696"/>
                <a:gd name="connsiteY88" fmla="*/ 291601 h 529731"/>
                <a:gd name="connsiteX89" fmla="*/ 192976 w 528696"/>
                <a:gd name="connsiteY89" fmla="*/ 280644 h 529731"/>
                <a:gd name="connsiteX90" fmla="*/ 205989 w 528696"/>
                <a:gd name="connsiteY90" fmla="*/ 269172 h 529731"/>
                <a:gd name="connsiteX91" fmla="*/ 213705 w 528696"/>
                <a:gd name="connsiteY91" fmla="*/ 253628 h 529731"/>
                <a:gd name="connsiteX92" fmla="*/ 217079 w 528696"/>
                <a:gd name="connsiteY92" fmla="*/ 238964 h 529731"/>
                <a:gd name="connsiteX93" fmla="*/ 218097 w 528696"/>
                <a:gd name="connsiteY93" fmla="*/ 228843 h 529731"/>
                <a:gd name="connsiteX94" fmla="*/ 217010 w 528696"/>
                <a:gd name="connsiteY94" fmla="*/ 217154 h 529731"/>
                <a:gd name="connsiteX95" fmla="*/ 213671 w 528696"/>
                <a:gd name="connsiteY95" fmla="*/ 206106 h 529731"/>
                <a:gd name="connsiteX96" fmla="*/ 201856 w 528696"/>
                <a:gd name="connsiteY96" fmla="*/ 180386 h 529731"/>
                <a:gd name="connsiteX97" fmla="*/ 201843 w 528696"/>
                <a:gd name="connsiteY97" fmla="*/ 180358 h 529731"/>
                <a:gd name="connsiteX98" fmla="*/ 201544 w 528696"/>
                <a:gd name="connsiteY98" fmla="*/ 178971 h 529731"/>
                <a:gd name="connsiteX99" fmla="*/ 203572 w 528696"/>
                <a:gd name="connsiteY99" fmla="*/ 175737 h 529731"/>
                <a:gd name="connsiteX100" fmla="*/ 231537 w 528696"/>
                <a:gd name="connsiteY100" fmla="*/ 162835 h 529731"/>
                <a:gd name="connsiteX101" fmla="*/ 245079 w 528696"/>
                <a:gd name="connsiteY101" fmla="*/ 151592 h 529731"/>
                <a:gd name="connsiteX102" fmla="*/ 252593 w 528696"/>
                <a:gd name="connsiteY102" fmla="*/ 135665 h 529731"/>
                <a:gd name="connsiteX103" fmla="*/ 256720 w 528696"/>
                <a:gd name="connsiteY103" fmla="*/ 113186 h 529731"/>
                <a:gd name="connsiteX104" fmla="*/ 256727 w 528696"/>
                <a:gd name="connsiteY104" fmla="*/ 113164 h 529731"/>
                <a:gd name="connsiteX105" fmla="*/ 257279 w 528696"/>
                <a:gd name="connsiteY105" fmla="*/ 106751 h 529731"/>
                <a:gd name="connsiteX106" fmla="*/ 255251 w 528696"/>
                <a:gd name="connsiteY106" fmla="*/ 92888 h 529731"/>
                <a:gd name="connsiteX107" fmla="*/ 249381 w 528696"/>
                <a:gd name="connsiteY107" fmla="*/ 80167 h 529731"/>
                <a:gd name="connsiteX108" fmla="*/ 233489 w 528696"/>
                <a:gd name="connsiteY108" fmla="*/ 57842 h 529731"/>
                <a:gd name="connsiteX109" fmla="*/ 233482 w 528696"/>
                <a:gd name="connsiteY109" fmla="*/ 57829 h 529731"/>
                <a:gd name="connsiteX110" fmla="*/ 231656 w 528696"/>
                <a:gd name="connsiteY110" fmla="*/ 50831 h 529731"/>
                <a:gd name="connsiteX111" fmla="*/ 232799 w 528696"/>
                <a:gd name="connsiteY111" fmla="*/ 45458 h 529731"/>
                <a:gd name="connsiteX112" fmla="*/ 245994 w 528696"/>
                <a:gd name="connsiteY112" fmla="*/ 21745 h 529731"/>
                <a:gd name="connsiteX113" fmla="*/ 264870 w 528696"/>
                <a:gd name="connsiteY113" fmla="*/ 20908 h 529731"/>
                <a:gd name="connsiteX114" fmla="*/ 505681 w 528696"/>
                <a:gd name="connsiteY114" fmla="*/ 225941 h 529731"/>
                <a:gd name="connsiteX115" fmla="*/ 496341 w 528696"/>
                <a:gd name="connsiteY115" fmla="*/ 220748 h 529731"/>
                <a:gd name="connsiteX116" fmla="*/ 483927 w 528696"/>
                <a:gd name="connsiteY116" fmla="*/ 216210 h 529731"/>
                <a:gd name="connsiteX117" fmla="*/ 470656 w 528696"/>
                <a:gd name="connsiteY117" fmla="*/ 214663 h 529731"/>
                <a:gd name="connsiteX118" fmla="*/ 463525 w 528696"/>
                <a:gd name="connsiteY118" fmla="*/ 215242 h 529731"/>
                <a:gd name="connsiteX119" fmla="*/ 461593 w 528696"/>
                <a:gd name="connsiteY119" fmla="*/ 215583 h 529731"/>
                <a:gd name="connsiteX120" fmla="*/ 369423 w 528696"/>
                <a:gd name="connsiteY120" fmla="*/ 160311 h 529731"/>
                <a:gd name="connsiteX121" fmla="*/ 264872 w 528696"/>
                <a:gd name="connsiteY121" fmla="*/ 264862 h 529731"/>
                <a:gd name="connsiteX122" fmla="*/ 326125 w 528696"/>
                <a:gd name="connsiteY122" fmla="*/ 385048 h 529731"/>
                <a:gd name="connsiteX123" fmla="*/ 310170 w 528696"/>
                <a:gd name="connsiteY123" fmla="*/ 402990 h 529731"/>
                <a:gd name="connsiteX124" fmla="*/ 304001 w 528696"/>
                <a:gd name="connsiteY124" fmla="*/ 407047 h 529731"/>
                <a:gd name="connsiteX125" fmla="*/ 296292 w 528696"/>
                <a:gd name="connsiteY125" fmla="*/ 408880 h 529731"/>
                <a:gd name="connsiteX126" fmla="*/ 295630 w 528696"/>
                <a:gd name="connsiteY126" fmla="*/ 408858 h 529731"/>
                <a:gd name="connsiteX127" fmla="*/ 265149 w 528696"/>
                <a:gd name="connsiteY127" fmla="*/ 406510 h 529731"/>
                <a:gd name="connsiteX128" fmla="*/ 264382 w 528696"/>
                <a:gd name="connsiteY128" fmla="*/ 406342 h 529731"/>
                <a:gd name="connsiteX129" fmla="*/ 264347 w 528696"/>
                <a:gd name="connsiteY129" fmla="*/ 406329 h 529731"/>
                <a:gd name="connsiteX130" fmla="*/ 264347 w 528696"/>
                <a:gd name="connsiteY130" fmla="*/ 406224 h 529731"/>
                <a:gd name="connsiteX131" fmla="*/ 264444 w 528696"/>
                <a:gd name="connsiteY131" fmla="*/ 405597 h 529731"/>
                <a:gd name="connsiteX132" fmla="*/ 264472 w 528696"/>
                <a:gd name="connsiteY132" fmla="*/ 405520 h 529731"/>
                <a:gd name="connsiteX133" fmla="*/ 269909 w 528696"/>
                <a:gd name="connsiteY133" fmla="*/ 387405 h 529731"/>
                <a:gd name="connsiteX134" fmla="*/ 271004 w 528696"/>
                <a:gd name="connsiteY134" fmla="*/ 379751 h 529731"/>
                <a:gd name="connsiteX135" fmla="*/ 267534 w 528696"/>
                <a:gd name="connsiteY135" fmla="*/ 365754 h 529731"/>
                <a:gd name="connsiteX136" fmla="*/ 257629 w 528696"/>
                <a:gd name="connsiteY136" fmla="*/ 354790 h 529731"/>
                <a:gd name="connsiteX137" fmla="*/ 245404 w 528696"/>
                <a:gd name="connsiteY137" fmla="*/ 347152 h 529731"/>
                <a:gd name="connsiteX138" fmla="*/ 231973 w 528696"/>
                <a:gd name="connsiteY138" fmla="*/ 343353 h 529731"/>
                <a:gd name="connsiteX139" fmla="*/ 211306 w 528696"/>
                <a:gd name="connsiteY139" fmla="*/ 353515 h 529731"/>
                <a:gd name="connsiteX140" fmla="*/ 174246 w 528696"/>
                <a:gd name="connsiteY140" fmla="*/ 402927 h 529731"/>
                <a:gd name="connsiteX141" fmla="*/ 169380 w 528696"/>
                <a:gd name="connsiteY141" fmla="*/ 417529 h 529731"/>
                <a:gd name="connsiteX142" fmla="*/ 179125 w 528696"/>
                <a:gd name="connsiteY142" fmla="*/ 437080 h 529731"/>
                <a:gd name="connsiteX143" fmla="*/ 192681 w 528696"/>
                <a:gd name="connsiteY143" fmla="*/ 447242 h 529731"/>
                <a:gd name="connsiteX144" fmla="*/ 195246 w 528696"/>
                <a:gd name="connsiteY144" fmla="*/ 450692 h 529731"/>
                <a:gd name="connsiteX145" fmla="*/ 196425 w 528696"/>
                <a:gd name="connsiteY145" fmla="*/ 455787 h 529731"/>
                <a:gd name="connsiteX146" fmla="*/ 196182 w 528696"/>
                <a:gd name="connsiteY146" fmla="*/ 457729 h 529731"/>
                <a:gd name="connsiteX147" fmla="*/ 453060 w 528696"/>
                <a:gd name="connsiteY147" fmla="*/ 264873 h 529731"/>
                <a:gd name="connsiteX148" fmla="*/ 369418 w 528696"/>
                <a:gd name="connsiteY148" fmla="*/ 404269 h 529731"/>
                <a:gd name="connsiteX149" fmla="*/ 285776 w 528696"/>
                <a:gd name="connsiteY149" fmla="*/ 264873 h 529731"/>
                <a:gd name="connsiteX150" fmla="*/ 369418 w 528696"/>
                <a:gd name="connsiteY150" fmla="*/ 181230 h 529731"/>
                <a:gd name="connsiteX151" fmla="*/ 453060 w 528696"/>
                <a:gd name="connsiteY151" fmla="*/ 264873 h 529731"/>
                <a:gd name="connsiteX152" fmla="*/ 264864 w 528696"/>
                <a:gd name="connsiteY152" fmla="*/ 508820 h 529731"/>
                <a:gd name="connsiteX153" fmla="*/ 205277 w 528696"/>
                <a:gd name="connsiteY153" fmla="*/ 501425 h 529731"/>
                <a:gd name="connsiteX154" fmla="*/ 216269 w 528696"/>
                <a:gd name="connsiteY154" fmla="*/ 463542 h 529731"/>
                <a:gd name="connsiteX155" fmla="*/ 217335 w 528696"/>
                <a:gd name="connsiteY155" fmla="*/ 455790 h 529731"/>
                <a:gd name="connsiteX156" fmla="*/ 214232 w 528696"/>
                <a:gd name="connsiteY156" fmla="*/ 441933 h 529731"/>
                <a:gd name="connsiteX157" fmla="*/ 205219 w 528696"/>
                <a:gd name="connsiteY157" fmla="*/ 430510 h 529731"/>
                <a:gd name="connsiteX158" fmla="*/ 191668 w 528696"/>
                <a:gd name="connsiteY158" fmla="*/ 420348 h 529731"/>
                <a:gd name="connsiteX159" fmla="*/ 190296 w 528696"/>
                <a:gd name="connsiteY159" fmla="*/ 417533 h 529731"/>
                <a:gd name="connsiteX160" fmla="*/ 190972 w 528696"/>
                <a:gd name="connsiteY160" fmla="*/ 415476 h 529731"/>
                <a:gd name="connsiteX161" fmla="*/ 228040 w 528696"/>
                <a:gd name="connsiteY161" fmla="*/ 366058 h 529731"/>
                <a:gd name="connsiteX162" fmla="*/ 231971 w 528696"/>
                <a:gd name="connsiteY162" fmla="*/ 364267 h 529731"/>
                <a:gd name="connsiteX163" fmla="*/ 234320 w 528696"/>
                <a:gd name="connsiteY163" fmla="*/ 364886 h 529731"/>
                <a:gd name="connsiteX164" fmla="*/ 246539 w 528696"/>
                <a:gd name="connsiteY164" fmla="*/ 372525 h 529731"/>
                <a:gd name="connsiteX165" fmla="*/ 248972 w 528696"/>
                <a:gd name="connsiteY165" fmla="*/ 375383 h 529731"/>
                <a:gd name="connsiteX166" fmla="*/ 250094 w 528696"/>
                <a:gd name="connsiteY166" fmla="*/ 379753 h 529731"/>
                <a:gd name="connsiteX167" fmla="*/ 249878 w 528696"/>
                <a:gd name="connsiteY167" fmla="*/ 381397 h 529731"/>
                <a:gd name="connsiteX168" fmla="*/ 244463 w 528696"/>
                <a:gd name="connsiteY168" fmla="*/ 399464 h 529731"/>
                <a:gd name="connsiteX169" fmla="*/ 243438 w 528696"/>
                <a:gd name="connsiteY169" fmla="*/ 406224 h 529731"/>
                <a:gd name="connsiteX170" fmla="*/ 249202 w 528696"/>
                <a:gd name="connsiteY170" fmla="*/ 420771 h 529731"/>
                <a:gd name="connsiteX171" fmla="*/ 263554 w 528696"/>
                <a:gd name="connsiteY171" fmla="*/ 427365 h 529731"/>
                <a:gd name="connsiteX172" fmla="*/ 294035 w 528696"/>
                <a:gd name="connsiteY172" fmla="*/ 429713 h 529731"/>
                <a:gd name="connsiteX173" fmla="*/ 296301 w 528696"/>
                <a:gd name="connsiteY173" fmla="*/ 429797 h 529731"/>
                <a:gd name="connsiteX174" fmla="*/ 312291 w 528696"/>
                <a:gd name="connsiteY174" fmla="*/ 426257 h 529731"/>
                <a:gd name="connsiteX175" fmla="*/ 325806 w 528696"/>
                <a:gd name="connsiteY175" fmla="*/ 416896 h 529731"/>
                <a:gd name="connsiteX176" fmla="*/ 339454 w 528696"/>
                <a:gd name="connsiteY176" fmla="*/ 401534 h 529731"/>
                <a:gd name="connsiteX177" fmla="*/ 353861 w 528696"/>
                <a:gd name="connsiteY177" fmla="*/ 418234 h 529731"/>
                <a:gd name="connsiteX178" fmla="*/ 369419 w 528696"/>
                <a:gd name="connsiteY178" fmla="*/ 435575 h 529731"/>
                <a:gd name="connsiteX179" fmla="*/ 384977 w 528696"/>
                <a:gd name="connsiteY179" fmla="*/ 418227 h 529731"/>
                <a:gd name="connsiteX180" fmla="*/ 473972 w 528696"/>
                <a:gd name="connsiteY180" fmla="*/ 264870 h 529731"/>
                <a:gd name="connsiteX181" fmla="*/ 469728 w 528696"/>
                <a:gd name="connsiteY181" fmla="*/ 235609 h 529731"/>
                <a:gd name="connsiteX182" fmla="*/ 470655 w 528696"/>
                <a:gd name="connsiteY182" fmla="*/ 235574 h 529731"/>
                <a:gd name="connsiteX183" fmla="*/ 479284 w 528696"/>
                <a:gd name="connsiteY183" fmla="*/ 236592 h 529731"/>
                <a:gd name="connsiteX184" fmla="*/ 486185 w 528696"/>
                <a:gd name="connsiteY184" fmla="*/ 239018 h 529731"/>
                <a:gd name="connsiteX185" fmla="*/ 508428 w 528696"/>
                <a:gd name="connsiteY185" fmla="*/ 251376 h 529731"/>
                <a:gd name="connsiteX186" fmla="*/ 508825 w 528696"/>
                <a:gd name="connsiteY186" fmla="*/ 264863 h 529731"/>
                <a:gd name="connsiteX187" fmla="*/ 264864 w 528696"/>
                <a:gd name="connsiteY187" fmla="*/ 508820 h 5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528696" h="529731">
                  <a:moveTo>
                    <a:pt x="264864" y="0"/>
                  </a:moveTo>
                  <a:cubicBezTo>
                    <a:pt x="224939" y="0"/>
                    <a:pt x="187162" y="8956"/>
                    <a:pt x="153216" y="24786"/>
                  </a:cubicBezTo>
                  <a:cubicBezTo>
                    <a:pt x="136934" y="9472"/>
                    <a:pt x="114896" y="0"/>
                    <a:pt x="90612" y="0"/>
                  </a:cubicBezTo>
                  <a:cubicBezTo>
                    <a:pt x="40649" y="0"/>
                    <a:pt x="0" y="39870"/>
                    <a:pt x="0" y="88870"/>
                  </a:cubicBezTo>
                  <a:cubicBezTo>
                    <a:pt x="0" y="107298"/>
                    <a:pt x="11285" y="130524"/>
                    <a:pt x="25211" y="152228"/>
                  </a:cubicBezTo>
                  <a:cubicBezTo>
                    <a:pt x="9110" y="186423"/>
                    <a:pt x="0" y="224564"/>
                    <a:pt x="0" y="264864"/>
                  </a:cubicBezTo>
                  <a:cubicBezTo>
                    <a:pt x="0" y="411141"/>
                    <a:pt x="118569" y="529731"/>
                    <a:pt x="264864" y="529731"/>
                  </a:cubicBezTo>
                  <a:cubicBezTo>
                    <a:pt x="411160" y="529731"/>
                    <a:pt x="529729" y="411141"/>
                    <a:pt x="529729" y="264867"/>
                  </a:cubicBezTo>
                  <a:cubicBezTo>
                    <a:pt x="529729" y="118592"/>
                    <a:pt x="411161" y="0"/>
                    <a:pt x="264864" y="0"/>
                  </a:cubicBezTo>
                  <a:close/>
                  <a:moveTo>
                    <a:pt x="20911" y="88870"/>
                  </a:moveTo>
                  <a:cubicBezTo>
                    <a:pt x="20911" y="51321"/>
                    <a:pt x="52130" y="20911"/>
                    <a:pt x="90612" y="20911"/>
                  </a:cubicBezTo>
                  <a:cubicBezTo>
                    <a:pt x="129101" y="20911"/>
                    <a:pt x="160313" y="51322"/>
                    <a:pt x="160313" y="88870"/>
                  </a:cubicBezTo>
                  <a:cubicBezTo>
                    <a:pt x="160313" y="126397"/>
                    <a:pt x="90612" y="202135"/>
                    <a:pt x="90612" y="202135"/>
                  </a:cubicBezTo>
                  <a:cubicBezTo>
                    <a:pt x="90612" y="202135"/>
                    <a:pt x="20911" y="126397"/>
                    <a:pt x="20911" y="88870"/>
                  </a:cubicBezTo>
                  <a:close/>
                  <a:moveTo>
                    <a:pt x="20909" y="264861"/>
                  </a:moveTo>
                  <a:cubicBezTo>
                    <a:pt x="20910" y="232175"/>
                    <a:pt x="27427" y="200992"/>
                    <a:pt x="39150" y="172476"/>
                  </a:cubicBezTo>
                  <a:cubicBezTo>
                    <a:pt x="54464" y="193303"/>
                    <a:pt x="69700" y="210289"/>
                    <a:pt x="75228" y="216291"/>
                  </a:cubicBezTo>
                  <a:lnTo>
                    <a:pt x="90611" y="233012"/>
                  </a:lnTo>
                  <a:lnTo>
                    <a:pt x="105994" y="216291"/>
                  </a:lnTo>
                  <a:cubicBezTo>
                    <a:pt x="118560" y="202643"/>
                    <a:pt x="181222" y="132349"/>
                    <a:pt x="181222" y="88870"/>
                  </a:cubicBezTo>
                  <a:cubicBezTo>
                    <a:pt x="181222" y="71431"/>
                    <a:pt x="176002" y="55197"/>
                    <a:pt x="167122" y="41459"/>
                  </a:cubicBezTo>
                  <a:cubicBezTo>
                    <a:pt x="183920" y="34077"/>
                    <a:pt x="201693" y="28523"/>
                    <a:pt x="220199" y="25071"/>
                  </a:cubicBezTo>
                  <a:lnTo>
                    <a:pt x="214532" y="35261"/>
                  </a:lnTo>
                  <a:cubicBezTo>
                    <a:pt x="211793" y="40223"/>
                    <a:pt x="210774" y="45549"/>
                    <a:pt x="210747" y="50805"/>
                  </a:cubicBezTo>
                  <a:cubicBezTo>
                    <a:pt x="210804" y="57419"/>
                    <a:pt x="212350" y="64089"/>
                    <a:pt x="216462" y="69959"/>
                  </a:cubicBezTo>
                  <a:lnTo>
                    <a:pt x="216449" y="69945"/>
                  </a:lnTo>
                  <a:lnTo>
                    <a:pt x="232347" y="92278"/>
                  </a:lnTo>
                  <a:cubicBezTo>
                    <a:pt x="233218" y="93462"/>
                    <a:pt x="234382" y="95908"/>
                    <a:pt x="235143" y="98627"/>
                  </a:cubicBezTo>
                  <a:cubicBezTo>
                    <a:pt x="235923" y="101345"/>
                    <a:pt x="236362" y="104378"/>
                    <a:pt x="236355" y="106741"/>
                  </a:cubicBezTo>
                  <a:cubicBezTo>
                    <a:pt x="236362" y="107814"/>
                    <a:pt x="236265" y="108755"/>
                    <a:pt x="236146" y="109425"/>
                  </a:cubicBezTo>
                  <a:lnTo>
                    <a:pt x="236153" y="109403"/>
                  </a:lnTo>
                  <a:lnTo>
                    <a:pt x="232026" y="131889"/>
                  </a:lnTo>
                  <a:cubicBezTo>
                    <a:pt x="231804" y="133388"/>
                    <a:pt x="230493" y="136328"/>
                    <a:pt x="228556" y="138768"/>
                  </a:cubicBezTo>
                  <a:cubicBezTo>
                    <a:pt x="226674" y="141249"/>
                    <a:pt x="224152" y="143249"/>
                    <a:pt x="222757" y="143842"/>
                  </a:cubicBezTo>
                  <a:lnTo>
                    <a:pt x="194800" y="156743"/>
                  </a:lnTo>
                  <a:cubicBezTo>
                    <a:pt x="185858" y="160904"/>
                    <a:pt x="180623" y="169743"/>
                    <a:pt x="180623" y="178964"/>
                  </a:cubicBezTo>
                  <a:cubicBezTo>
                    <a:pt x="180623" y="182344"/>
                    <a:pt x="181341" y="185844"/>
                    <a:pt x="182860" y="189141"/>
                  </a:cubicBezTo>
                  <a:lnTo>
                    <a:pt x="194661" y="214832"/>
                  </a:lnTo>
                  <a:cubicBezTo>
                    <a:pt x="195274" y="216142"/>
                    <a:pt x="195978" y="218421"/>
                    <a:pt x="196445" y="220959"/>
                  </a:cubicBezTo>
                  <a:cubicBezTo>
                    <a:pt x="196919" y="223497"/>
                    <a:pt x="197177" y="226312"/>
                    <a:pt x="197177" y="228842"/>
                  </a:cubicBezTo>
                  <a:cubicBezTo>
                    <a:pt x="197177" y="231079"/>
                    <a:pt x="196961" y="233121"/>
                    <a:pt x="196661" y="234417"/>
                  </a:cubicBezTo>
                  <a:lnTo>
                    <a:pt x="196522" y="234982"/>
                  </a:lnTo>
                  <a:lnTo>
                    <a:pt x="193308" y="248937"/>
                  </a:lnTo>
                  <a:cubicBezTo>
                    <a:pt x="192967" y="250617"/>
                    <a:pt x="191461" y="253774"/>
                    <a:pt x="189384" y="256437"/>
                  </a:cubicBezTo>
                  <a:cubicBezTo>
                    <a:pt x="187349" y="259142"/>
                    <a:pt x="184686" y="261407"/>
                    <a:pt x="183160" y="262173"/>
                  </a:cubicBezTo>
                  <a:lnTo>
                    <a:pt x="162506" y="273131"/>
                  </a:lnTo>
                  <a:cubicBezTo>
                    <a:pt x="161447" y="273731"/>
                    <a:pt x="159042" y="274364"/>
                    <a:pt x="156498" y="274338"/>
                  </a:cubicBezTo>
                  <a:cubicBezTo>
                    <a:pt x="153424" y="274386"/>
                    <a:pt x="150233" y="273417"/>
                    <a:pt x="149040" y="272575"/>
                  </a:cubicBezTo>
                  <a:lnTo>
                    <a:pt x="132144" y="261694"/>
                  </a:lnTo>
                  <a:cubicBezTo>
                    <a:pt x="126533" y="258147"/>
                    <a:pt x="120322" y="256822"/>
                    <a:pt x="114161" y="256781"/>
                  </a:cubicBezTo>
                  <a:cubicBezTo>
                    <a:pt x="108491" y="256816"/>
                    <a:pt x="102738" y="257951"/>
                    <a:pt x="97444" y="261047"/>
                  </a:cubicBezTo>
                  <a:lnTo>
                    <a:pt x="80523" y="271061"/>
                  </a:lnTo>
                  <a:cubicBezTo>
                    <a:pt x="77268" y="272977"/>
                    <a:pt x="74521" y="275626"/>
                    <a:pt x="72605" y="278805"/>
                  </a:cubicBezTo>
                  <a:cubicBezTo>
                    <a:pt x="70695" y="281976"/>
                    <a:pt x="69649" y="285664"/>
                    <a:pt x="69657" y="289365"/>
                  </a:cubicBezTo>
                  <a:cubicBezTo>
                    <a:pt x="69629" y="294927"/>
                    <a:pt x="71999" y="300399"/>
                    <a:pt x="75957" y="304469"/>
                  </a:cubicBezTo>
                  <a:lnTo>
                    <a:pt x="75944" y="304456"/>
                  </a:lnTo>
                  <a:lnTo>
                    <a:pt x="85416" y="314338"/>
                  </a:lnTo>
                  <a:cubicBezTo>
                    <a:pt x="86274" y="315202"/>
                    <a:pt x="87541" y="317202"/>
                    <a:pt x="88385" y="319552"/>
                  </a:cubicBezTo>
                  <a:cubicBezTo>
                    <a:pt x="89243" y="321886"/>
                    <a:pt x="89717" y="324556"/>
                    <a:pt x="89702" y="326556"/>
                  </a:cubicBezTo>
                  <a:cubicBezTo>
                    <a:pt x="89710" y="327400"/>
                    <a:pt x="89626" y="328138"/>
                    <a:pt x="89514" y="328703"/>
                  </a:cubicBezTo>
                  <a:lnTo>
                    <a:pt x="87625" y="337751"/>
                  </a:lnTo>
                  <a:cubicBezTo>
                    <a:pt x="87207" y="339892"/>
                    <a:pt x="85715" y="343655"/>
                    <a:pt x="83736" y="347036"/>
                  </a:cubicBezTo>
                  <a:cubicBezTo>
                    <a:pt x="81804" y="350438"/>
                    <a:pt x="79288" y="353616"/>
                    <a:pt x="77651" y="355051"/>
                  </a:cubicBezTo>
                  <a:lnTo>
                    <a:pt x="69084" y="362732"/>
                  </a:lnTo>
                  <a:cubicBezTo>
                    <a:pt x="63384" y="367870"/>
                    <a:pt x="56015" y="375558"/>
                    <a:pt x="50760" y="381753"/>
                  </a:cubicBezTo>
                  <a:cubicBezTo>
                    <a:pt x="31761" y="347011"/>
                    <a:pt x="20909" y="307184"/>
                    <a:pt x="20909" y="264861"/>
                  </a:cubicBezTo>
                  <a:close/>
                  <a:moveTo>
                    <a:pt x="196182" y="457729"/>
                  </a:moveTo>
                  <a:lnTo>
                    <a:pt x="185239" y="495403"/>
                  </a:lnTo>
                  <a:cubicBezTo>
                    <a:pt x="134705" y="477901"/>
                    <a:pt x="91642" y="444284"/>
                    <a:pt x="62299" y="400650"/>
                  </a:cubicBezTo>
                  <a:cubicBezTo>
                    <a:pt x="63247" y="399479"/>
                    <a:pt x="64264" y="398211"/>
                    <a:pt x="65345" y="396886"/>
                  </a:cubicBezTo>
                  <a:cubicBezTo>
                    <a:pt x="69472" y="391764"/>
                    <a:pt x="77982" y="382835"/>
                    <a:pt x="83084" y="378283"/>
                  </a:cubicBezTo>
                  <a:lnTo>
                    <a:pt x="91643" y="370602"/>
                  </a:lnTo>
                  <a:cubicBezTo>
                    <a:pt x="95707" y="366922"/>
                    <a:pt x="99032" y="362376"/>
                    <a:pt x="101889" y="357464"/>
                  </a:cubicBezTo>
                  <a:cubicBezTo>
                    <a:pt x="104705" y="352530"/>
                    <a:pt x="106970" y="347372"/>
                    <a:pt x="108128" y="342018"/>
                  </a:cubicBezTo>
                  <a:lnTo>
                    <a:pt x="110031" y="332873"/>
                  </a:lnTo>
                  <a:cubicBezTo>
                    <a:pt x="110455" y="330775"/>
                    <a:pt x="110644" y="328663"/>
                    <a:pt x="110644" y="326544"/>
                  </a:cubicBezTo>
                  <a:cubicBezTo>
                    <a:pt x="110637" y="321672"/>
                    <a:pt x="109691" y="316890"/>
                    <a:pt x="108044" y="312353"/>
                  </a:cubicBezTo>
                  <a:cubicBezTo>
                    <a:pt x="106371" y="307830"/>
                    <a:pt x="104045" y="303543"/>
                    <a:pt x="100544" y="299862"/>
                  </a:cubicBezTo>
                  <a:lnTo>
                    <a:pt x="91072" y="289971"/>
                  </a:lnTo>
                  <a:lnTo>
                    <a:pt x="91051" y="289957"/>
                  </a:lnTo>
                  <a:lnTo>
                    <a:pt x="90681" y="289456"/>
                  </a:lnTo>
                  <a:lnTo>
                    <a:pt x="91183" y="289045"/>
                  </a:lnTo>
                  <a:lnTo>
                    <a:pt x="108114" y="279029"/>
                  </a:lnTo>
                  <a:lnTo>
                    <a:pt x="108135" y="279021"/>
                  </a:lnTo>
                  <a:cubicBezTo>
                    <a:pt x="109146" y="278373"/>
                    <a:pt x="111606" y="277655"/>
                    <a:pt x="114179" y="277683"/>
                  </a:cubicBezTo>
                  <a:cubicBezTo>
                    <a:pt x="116967" y="277647"/>
                    <a:pt x="119748" y="278498"/>
                    <a:pt x="120849" y="279272"/>
                  </a:cubicBezTo>
                  <a:lnTo>
                    <a:pt x="137731" y="290146"/>
                  </a:lnTo>
                  <a:cubicBezTo>
                    <a:pt x="143573" y="293833"/>
                    <a:pt x="150062" y="295192"/>
                    <a:pt x="156515" y="295240"/>
                  </a:cubicBezTo>
                  <a:cubicBezTo>
                    <a:pt x="161868" y="295212"/>
                    <a:pt x="167255" y="294251"/>
                    <a:pt x="172323" y="291601"/>
                  </a:cubicBezTo>
                  <a:lnTo>
                    <a:pt x="192976" y="280644"/>
                  </a:lnTo>
                  <a:cubicBezTo>
                    <a:pt x="198231" y="277807"/>
                    <a:pt x="202421" y="273757"/>
                    <a:pt x="205989" y="269172"/>
                  </a:cubicBezTo>
                  <a:cubicBezTo>
                    <a:pt x="209502" y="264537"/>
                    <a:pt x="212331" y="259434"/>
                    <a:pt x="213705" y="253628"/>
                  </a:cubicBezTo>
                  <a:lnTo>
                    <a:pt x="217079" y="238964"/>
                  </a:lnTo>
                  <a:cubicBezTo>
                    <a:pt x="217804" y="235667"/>
                    <a:pt x="218090" y="232300"/>
                    <a:pt x="218097" y="228843"/>
                  </a:cubicBezTo>
                  <a:cubicBezTo>
                    <a:pt x="218090" y="224954"/>
                    <a:pt x="217720" y="220995"/>
                    <a:pt x="217010" y="217154"/>
                  </a:cubicBezTo>
                  <a:cubicBezTo>
                    <a:pt x="216292" y="213306"/>
                    <a:pt x="215267" y="209605"/>
                    <a:pt x="213671" y="206106"/>
                  </a:cubicBezTo>
                  <a:lnTo>
                    <a:pt x="201856" y="180386"/>
                  </a:lnTo>
                  <a:lnTo>
                    <a:pt x="201843" y="180358"/>
                  </a:lnTo>
                  <a:lnTo>
                    <a:pt x="201544" y="178971"/>
                  </a:lnTo>
                  <a:cubicBezTo>
                    <a:pt x="201544" y="177619"/>
                    <a:pt x="202331" y="176281"/>
                    <a:pt x="203572" y="175737"/>
                  </a:cubicBezTo>
                  <a:lnTo>
                    <a:pt x="231537" y="162835"/>
                  </a:lnTo>
                  <a:cubicBezTo>
                    <a:pt x="237099" y="160214"/>
                    <a:pt x="241468" y="156200"/>
                    <a:pt x="245079" y="151592"/>
                  </a:cubicBezTo>
                  <a:cubicBezTo>
                    <a:pt x="248648" y="146943"/>
                    <a:pt x="251443" y="141709"/>
                    <a:pt x="252593" y="135665"/>
                  </a:cubicBezTo>
                  <a:lnTo>
                    <a:pt x="256720" y="113186"/>
                  </a:lnTo>
                  <a:lnTo>
                    <a:pt x="256727" y="113164"/>
                  </a:lnTo>
                  <a:cubicBezTo>
                    <a:pt x="257118" y="111023"/>
                    <a:pt x="257270" y="108885"/>
                    <a:pt x="257279" y="106751"/>
                  </a:cubicBezTo>
                  <a:cubicBezTo>
                    <a:pt x="257265" y="102088"/>
                    <a:pt x="256540" y="97397"/>
                    <a:pt x="255251" y="92888"/>
                  </a:cubicBezTo>
                  <a:cubicBezTo>
                    <a:pt x="253941" y="88378"/>
                    <a:pt x="252134" y="84064"/>
                    <a:pt x="249381" y="80167"/>
                  </a:cubicBezTo>
                  <a:lnTo>
                    <a:pt x="233489" y="57842"/>
                  </a:lnTo>
                  <a:lnTo>
                    <a:pt x="233482" y="57829"/>
                  </a:lnTo>
                  <a:cubicBezTo>
                    <a:pt x="232610" y="56728"/>
                    <a:pt x="231607" y="53730"/>
                    <a:pt x="231656" y="50831"/>
                  </a:cubicBezTo>
                  <a:cubicBezTo>
                    <a:pt x="231634" y="48546"/>
                    <a:pt x="232227" y="46419"/>
                    <a:pt x="232799" y="45458"/>
                  </a:cubicBezTo>
                  <a:lnTo>
                    <a:pt x="245994" y="21745"/>
                  </a:lnTo>
                  <a:cubicBezTo>
                    <a:pt x="252239" y="21243"/>
                    <a:pt x="258512" y="20908"/>
                    <a:pt x="264870" y="20908"/>
                  </a:cubicBezTo>
                  <a:cubicBezTo>
                    <a:pt x="386137" y="20908"/>
                    <a:pt x="486987" y="109860"/>
                    <a:pt x="505681" y="225941"/>
                  </a:cubicBezTo>
                  <a:lnTo>
                    <a:pt x="496341" y="220748"/>
                  </a:lnTo>
                  <a:cubicBezTo>
                    <a:pt x="492473" y="218614"/>
                    <a:pt x="488298" y="217221"/>
                    <a:pt x="483927" y="216210"/>
                  </a:cubicBezTo>
                  <a:cubicBezTo>
                    <a:pt x="479557" y="215221"/>
                    <a:pt x="475061" y="214669"/>
                    <a:pt x="470656" y="214663"/>
                  </a:cubicBezTo>
                  <a:cubicBezTo>
                    <a:pt x="468258" y="214663"/>
                    <a:pt x="465895" y="214824"/>
                    <a:pt x="463525" y="215242"/>
                  </a:cubicBezTo>
                  <a:lnTo>
                    <a:pt x="461593" y="215583"/>
                  </a:lnTo>
                  <a:cubicBezTo>
                    <a:pt x="443948" y="182720"/>
                    <a:pt x="409265" y="160311"/>
                    <a:pt x="369423" y="160311"/>
                  </a:cubicBezTo>
                  <a:cubicBezTo>
                    <a:pt x="311774" y="160311"/>
                    <a:pt x="264872" y="207213"/>
                    <a:pt x="264872" y="264862"/>
                  </a:cubicBezTo>
                  <a:cubicBezTo>
                    <a:pt x="264872" y="300097"/>
                    <a:pt x="299465" y="351026"/>
                    <a:pt x="326125" y="385048"/>
                  </a:cubicBezTo>
                  <a:lnTo>
                    <a:pt x="310170" y="402990"/>
                  </a:lnTo>
                  <a:cubicBezTo>
                    <a:pt x="309216" y="404120"/>
                    <a:pt x="306783" y="405889"/>
                    <a:pt x="304001" y="407047"/>
                  </a:cubicBezTo>
                  <a:cubicBezTo>
                    <a:pt x="301248" y="408259"/>
                    <a:pt x="298146" y="408908"/>
                    <a:pt x="296292" y="408880"/>
                  </a:cubicBezTo>
                  <a:lnTo>
                    <a:pt x="295630" y="408858"/>
                  </a:lnTo>
                  <a:lnTo>
                    <a:pt x="265149" y="406510"/>
                  </a:lnTo>
                  <a:lnTo>
                    <a:pt x="264382" y="406342"/>
                  </a:lnTo>
                  <a:lnTo>
                    <a:pt x="264347" y="406329"/>
                  </a:lnTo>
                  <a:lnTo>
                    <a:pt x="264347" y="406224"/>
                  </a:lnTo>
                  <a:lnTo>
                    <a:pt x="264444" y="405597"/>
                  </a:lnTo>
                  <a:lnTo>
                    <a:pt x="264472" y="405520"/>
                  </a:lnTo>
                  <a:lnTo>
                    <a:pt x="269909" y="387405"/>
                  </a:lnTo>
                  <a:cubicBezTo>
                    <a:pt x="270676" y="384833"/>
                    <a:pt x="271004" y="382254"/>
                    <a:pt x="271004" y="379751"/>
                  </a:cubicBezTo>
                  <a:cubicBezTo>
                    <a:pt x="270991" y="374789"/>
                    <a:pt x="269743" y="370042"/>
                    <a:pt x="267534" y="365754"/>
                  </a:cubicBezTo>
                  <a:cubicBezTo>
                    <a:pt x="265317" y="361489"/>
                    <a:pt x="262075" y="357599"/>
                    <a:pt x="257629" y="354790"/>
                  </a:cubicBezTo>
                  <a:lnTo>
                    <a:pt x="245404" y="347152"/>
                  </a:lnTo>
                  <a:cubicBezTo>
                    <a:pt x="241215" y="344538"/>
                    <a:pt x="236530" y="343345"/>
                    <a:pt x="231973" y="343353"/>
                  </a:cubicBezTo>
                  <a:cubicBezTo>
                    <a:pt x="224208" y="343366"/>
                    <a:pt x="216435" y="346740"/>
                    <a:pt x="211306" y="353515"/>
                  </a:cubicBezTo>
                  <a:lnTo>
                    <a:pt x="174246" y="402927"/>
                  </a:lnTo>
                  <a:cubicBezTo>
                    <a:pt x="170970" y="407282"/>
                    <a:pt x="169380" y="412469"/>
                    <a:pt x="169380" y="417529"/>
                  </a:cubicBezTo>
                  <a:cubicBezTo>
                    <a:pt x="169373" y="424896"/>
                    <a:pt x="172734" y="432278"/>
                    <a:pt x="179125" y="437080"/>
                  </a:cubicBezTo>
                  <a:lnTo>
                    <a:pt x="192681" y="447242"/>
                  </a:lnTo>
                  <a:cubicBezTo>
                    <a:pt x="193426" y="447779"/>
                    <a:pt x="194508" y="449040"/>
                    <a:pt x="195246" y="450692"/>
                  </a:cubicBezTo>
                  <a:cubicBezTo>
                    <a:pt x="196013" y="452323"/>
                    <a:pt x="196438" y="454282"/>
                    <a:pt x="196425" y="455787"/>
                  </a:cubicBezTo>
                  <a:cubicBezTo>
                    <a:pt x="196426" y="456586"/>
                    <a:pt x="196314" y="457256"/>
                    <a:pt x="196182" y="457729"/>
                  </a:cubicBezTo>
                  <a:close/>
                  <a:moveTo>
                    <a:pt x="453060" y="264873"/>
                  </a:moveTo>
                  <a:cubicBezTo>
                    <a:pt x="453060" y="311050"/>
                    <a:pt x="369418" y="404269"/>
                    <a:pt x="369418" y="404269"/>
                  </a:cubicBezTo>
                  <a:cubicBezTo>
                    <a:pt x="369418" y="404269"/>
                    <a:pt x="285776" y="311049"/>
                    <a:pt x="285776" y="264873"/>
                  </a:cubicBezTo>
                  <a:cubicBezTo>
                    <a:pt x="285776" y="218661"/>
                    <a:pt x="323220" y="181230"/>
                    <a:pt x="369418" y="181230"/>
                  </a:cubicBezTo>
                  <a:cubicBezTo>
                    <a:pt x="415609" y="181230"/>
                    <a:pt x="453060" y="218660"/>
                    <a:pt x="453060" y="264873"/>
                  </a:cubicBezTo>
                  <a:close/>
                  <a:moveTo>
                    <a:pt x="264864" y="508820"/>
                  </a:moveTo>
                  <a:cubicBezTo>
                    <a:pt x="244317" y="508820"/>
                    <a:pt x="224355" y="506234"/>
                    <a:pt x="205277" y="501425"/>
                  </a:cubicBezTo>
                  <a:lnTo>
                    <a:pt x="216269" y="463542"/>
                  </a:lnTo>
                  <a:cubicBezTo>
                    <a:pt x="217014" y="460942"/>
                    <a:pt x="217335" y="458341"/>
                    <a:pt x="217335" y="455790"/>
                  </a:cubicBezTo>
                  <a:cubicBezTo>
                    <a:pt x="217321" y="450931"/>
                    <a:pt x="216220" y="446255"/>
                    <a:pt x="214232" y="441933"/>
                  </a:cubicBezTo>
                  <a:cubicBezTo>
                    <a:pt x="212232" y="437632"/>
                    <a:pt x="209346" y="433624"/>
                    <a:pt x="205219" y="430510"/>
                  </a:cubicBezTo>
                  <a:lnTo>
                    <a:pt x="191668" y="420348"/>
                  </a:lnTo>
                  <a:cubicBezTo>
                    <a:pt x="190777" y="419686"/>
                    <a:pt x="190302" y="418660"/>
                    <a:pt x="190296" y="417533"/>
                  </a:cubicBezTo>
                  <a:cubicBezTo>
                    <a:pt x="190303" y="416772"/>
                    <a:pt x="190505" y="416098"/>
                    <a:pt x="190972" y="415476"/>
                  </a:cubicBezTo>
                  <a:lnTo>
                    <a:pt x="228040" y="366058"/>
                  </a:lnTo>
                  <a:cubicBezTo>
                    <a:pt x="228723" y="365075"/>
                    <a:pt x="230341" y="364245"/>
                    <a:pt x="231971" y="364267"/>
                  </a:cubicBezTo>
                  <a:cubicBezTo>
                    <a:pt x="232912" y="364267"/>
                    <a:pt x="233714" y="364511"/>
                    <a:pt x="234320" y="364886"/>
                  </a:cubicBezTo>
                  <a:lnTo>
                    <a:pt x="246539" y="372525"/>
                  </a:lnTo>
                  <a:cubicBezTo>
                    <a:pt x="247257" y="372958"/>
                    <a:pt x="248253" y="373982"/>
                    <a:pt x="248972" y="375383"/>
                  </a:cubicBezTo>
                  <a:cubicBezTo>
                    <a:pt x="249697" y="376769"/>
                    <a:pt x="250108" y="378457"/>
                    <a:pt x="250094" y="379753"/>
                  </a:cubicBezTo>
                  <a:cubicBezTo>
                    <a:pt x="250094" y="380436"/>
                    <a:pt x="249997" y="380995"/>
                    <a:pt x="249878" y="381397"/>
                  </a:cubicBezTo>
                  <a:lnTo>
                    <a:pt x="244463" y="399464"/>
                  </a:lnTo>
                  <a:cubicBezTo>
                    <a:pt x="243765" y="401722"/>
                    <a:pt x="243438" y="404009"/>
                    <a:pt x="243438" y="406224"/>
                  </a:cubicBezTo>
                  <a:cubicBezTo>
                    <a:pt x="243417" y="411604"/>
                    <a:pt x="245487" y="416930"/>
                    <a:pt x="249202" y="420771"/>
                  </a:cubicBezTo>
                  <a:cubicBezTo>
                    <a:pt x="252897" y="424654"/>
                    <a:pt x="258096" y="426966"/>
                    <a:pt x="263554" y="427365"/>
                  </a:cubicBezTo>
                  <a:lnTo>
                    <a:pt x="294035" y="429713"/>
                  </a:lnTo>
                  <a:cubicBezTo>
                    <a:pt x="294795" y="429770"/>
                    <a:pt x="295547" y="429797"/>
                    <a:pt x="296301" y="429797"/>
                  </a:cubicBezTo>
                  <a:cubicBezTo>
                    <a:pt x="301904" y="429769"/>
                    <a:pt x="307251" y="428403"/>
                    <a:pt x="312291" y="426257"/>
                  </a:cubicBezTo>
                  <a:cubicBezTo>
                    <a:pt x="317310" y="424068"/>
                    <a:pt x="321986" y="421134"/>
                    <a:pt x="325806" y="416896"/>
                  </a:cubicBezTo>
                  <a:lnTo>
                    <a:pt x="339454" y="401534"/>
                  </a:lnTo>
                  <a:cubicBezTo>
                    <a:pt x="345832" y="409188"/>
                    <a:pt x="350976" y="415021"/>
                    <a:pt x="353861" y="418234"/>
                  </a:cubicBezTo>
                  <a:lnTo>
                    <a:pt x="369419" y="435575"/>
                  </a:lnTo>
                  <a:lnTo>
                    <a:pt x="384977" y="418227"/>
                  </a:lnTo>
                  <a:cubicBezTo>
                    <a:pt x="399844" y="401665"/>
                    <a:pt x="473972" y="316442"/>
                    <a:pt x="473972" y="264870"/>
                  </a:cubicBezTo>
                  <a:cubicBezTo>
                    <a:pt x="473972" y="254708"/>
                    <a:pt x="472445" y="244906"/>
                    <a:pt x="469728" y="235609"/>
                  </a:cubicBezTo>
                  <a:cubicBezTo>
                    <a:pt x="470041" y="235602"/>
                    <a:pt x="470320" y="235574"/>
                    <a:pt x="470655" y="235574"/>
                  </a:cubicBezTo>
                  <a:cubicBezTo>
                    <a:pt x="473241" y="235567"/>
                    <a:pt x="476404" y="235936"/>
                    <a:pt x="479284" y="236592"/>
                  </a:cubicBezTo>
                  <a:cubicBezTo>
                    <a:pt x="482157" y="237234"/>
                    <a:pt x="484776" y="238217"/>
                    <a:pt x="486185" y="239018"/>
                  </a:cubicBezTo>
                  <a:lnTo>
                    <a:pt x="508428" y="251376"/>
                  </a:lnTo>
                  <a:cubicBezTo>
                    <a:pt x="508678" y="255851"/>
                    <a:pt x="508825" y="260340"/>
                    <a:pt x="508825" y="264863"/>
                  </a:cubicBezTo>
                  <a:cubicBezTo>
                    <a:pt x="508820" y="399381"/>
                    <a:pt x="399381" y="508820"/>
                    <a:pt x="264864" y="508820"/>
                  </a:cubicBez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68EA06-CB4C-D9CD-501D-62FD77DF6D41}"/>
                </a:ext>
              </a:extLst>
            </p:cNvPr>
            <p:cNvSpPr/>
            <p:nvPr/>
          </p:nvSpPr>
          <p:spPr>
            <a:xfrm>
              <a:off x="7899801" y="1674320"/>
              <a:ext cx="1035" cy="1035"/>
            </a:xfrm>
            <a:custGeom>
              <a:avLst/>
              <a:gdLst>
                <a:gd name="connsiteX0" fmla="*/ 0 w 0"/>
                <a:gd name="connsiteY0" fmla="*/ 7 h 0"/>
                <a:gd name="connsiteX1" fmla="*/ 11 w 0"/>
                <a:gd name="connsiteY1" fmla="*/ 1 h 0"/>
                <a:gd name="connsiteX2" fmla="*/ 13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7"/>
                  </a:move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37B306-FB02-53E8-8E5E-0B86CF9CC82D}"/>
                </a:ext>
              </a:extLst>
            </p:cNvPr>
            <p:cNvSpPr/>
            <p:nvPr/>
          </p:nvSpPr>
          <p:spPr>
            <a:xfrm>
              <a:off x="7859872" y="1462061"/>
              <a:ext cx="69320" cy="69320"/>
            </a:xfrm>
            <a:custGeom>
              <a:avLst/>
              <a:gdLst>
                <a:gd name="connsiteX0" fmla="*/ 34843 w 69320"/>
                <a:gd name="connsiteY0" fmla="*/ 0 h 69320"/>
                <a:gd name="connsiteX1" fmla="*/ 0 w 69320"/>
                <a:gd name="connsiteY1" fmla="*/ 34851 h 69320"/>
                <a:gd name="connsiteX2" fmla="*/ 34844 w 69320"/>
                <a:gd name="connsiteY2" fmla="*/ 69701 h 69320"/>
                <a:gd name="connsiteX3" fmla="*/ 69701 w 69320"/>
                <a:gd name="connsiteY3" fmla="*/ 34851 h 69320"/>
                <a:gd name="connsiteX4" fmla="*/ 34843 w 69320"/>
                <a:gd name="connsiteY4" fmla="*/ 0 h 69320"/>
                <a:gd name="connsiteX5" fmla="*/ 34844 w 69320"/>
                <a:gd name="connsiteY5" fmla="*/ 48790 h 69320"/>
                <a:gd name="connsiteX6" fmla="*/ 20911 w 69320"/>
                <a:gd name="connsiteY6" fmla="*/ 34851 h 69320"/>
                <a:gd name="connsiteX7" fmla="*/ 34844 w 69320"/>
                <a:gd name="connsiteY7" fmla="*/ 20911 h 69320"/>
                <a:gd name="connsiteX8" fmla="*/ 48791 w 69320"/>
                <a:gd name="connsiteY8" fmla="*/ 34851 h 69320"/>
                <a:gd name="connsiteX9" fmla="*/ 34844 w 69320"/>
                <a:gd name="connsiteY9" fmla="*/ 48790 h 6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20" h="69320">
                  <a:moveTo>
                    <a:pt x="34843" y="0"/>
                  </a:moveTo>
                  <a:cubicBezTo>
                    <a:pt x="15585" y="0"/>
                    <a:pt x="0" y="15592"/>
                    <a:pt x="0" y="34851"/>
                  </a:cubicBezTo>
                  <a:cubicBezTo>
                    <a:pt x="0" y="54102"/>
                    <a:pt x="15586" y="69701"/>
                    <a:pt x="34844" y="69701"/>
                  </a:cubicBezTo>
                  <a:cubicBezTo>
                    <a:pt x="54103" y="69701"/>
                    <a:pt x="69701" y="54102"/>
                    <a:pt x="69701" y="34851"/>
                  </a:cubicBezTo>
                  <a:cubicBezTo>
                    <a:pt x="69702" y="15599"/>
                    <a:pt x="54102" y="0"/>
                    <a:pt x="34843" y="0"/>
                  </a:cubicBezTo>
                  <a:close/>
                  <a:moveTo>
                    <a:pt x="34844" y="48790"/>
                  </a:moveTo>
                  <a:cubicBezTo>
                    <a:pt x="27156" y="48797"/>
                    <a:pt x="20911" y="42538"/>
                    <a:pt x="20911" y="34851"/>
                  </a:cubicBezTo>
                  <a:cubicBezTo>
                    <a:pt x="20911" y="27163"/>
                    <a:pt x="27156" y="20911"/>
                    <a:pt x="34844" y="20911"/>
                  </a:cubicBezTo>
                  <a:cubicBezTo>
                    <a:pt x="42540" y="20911"/>
                    <a:pt x="48791" y="27163"/>
                    <a:pt x="48791" y="34851"/>
                  </a:cubicBezTo>
                  <a:cubicBezTo>
                    <a:pt x="48792" y="42538"/>
                    <a:pt x="42540" y="48790"/>
                    <a:pt x="34844" y="487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grpSp>
        <p:nvGrpSpPr>
          <p:cNvPr id="50" name="Graphic 89">
            <a:extLst>
              <a:ext uri="{FF2B5EF4-FFF2-40B4-BE49-F238E27FC236}">
                <a16:creationId xmlns:a16="http://schemas.microsoft.com/office/drawing/2014/main" id="{1DE6A006-75A4-978D-0C90-2F8A1EC7CD8A}"/>
              </a:ext>
            </a:extLst>
          </p:cNvPr>
          <p:cNvGrpSpPr/>
          <p:nvPr/>
        </p:nvGrpSpPr>
        <p:grpSpPr>
          <a:xfrm>
            <a:off x="4924815" y="4891087"/>
            <a:ext cx="404908" cy="404908"/>
            <a:chOff x="7596807" y="4601225"/>
            <a:chExt cx="529731" cy="52973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F49758-B45B-C77E-3EA4-B4D8C5FF5A5B}"/>
                </a:ext>
              </a:extLst>
            </p:cNvPr>
            <p:cNvSpPr/>
            <p:nvPr/>
          </p:nvSpPr>
          <p:spPr>
            <a:xfrm>
              <a:off x="7596807" y="4601225"/>
              <a:ext cx="331082" cy="506969"/>
            </a:xfrm>
            <a:custGeom>
              <a:avLst/>
              <a:gdLst>
                <a:gd name="connsiteX0" fmla="*/ 165541 w 331081"/>
                <a:gd name="connsiteY0" fmla="*/ 507660 h 506969"/>
                <a:gd name="connsiteX1" fmla="*/ 55179 w 331081"/>
                <a:gd name="connsiteY1" fmla="*/ 397298 h 506969"/>
                <a:gd name="connsiteX2" fmla="*/ 77254 w 331081"/>
                <a:gd name="connsiteY2" fmla="*/ 397298 h 506969"/>
                <a:gd name="connsiteX3" fmla="*/ 165541 w 331081"/>
                <a:gd name="connsiteY3" fmla="*/ 485585 h 506969"/>
                <a:gd name="connsiteX4" fmla="*/ 253828 w 331081"/>
                <a:gd name="connsiteY4" fmla="*/ 397298 h 506969"/>
                <a:gd name="connsiteX5" fmla="*/ 251456 w 331081"/>
                <a:gd name="connsiteY5" fmla="*/ 376949 h 506969"/>
                <a:gd name="connsiteX6" fmla="*/ 275669 w 331081"/>
                <a:gd name="connsiteY6" fmla="*/ 257360 h 506969"/>
                <a:gd name="connsiteX7" fmla="*/ 309011 w 331081"/>
                <a:gd name="connsiteY7" fmla="*/ 165541 h 506969"/>
                <a:gd name="connsiteX8" fmla="*/ 165541 w 331081"/>
                <a:gd name="connsiteY8" fmla="*/ 22071 h 506969"/>
                <a:gd name="connsiteX9" fmla="*/ 22071 w 331081"/>
                <a:gd name="connsiteY9" fmla="*/ 165541 h 506969"/>
                <a:gd name="connsiteX10" fmla="*/ 0 w 331081"/>
                <a:gd name="connsiteY10" fmla="*/ 165541 h 506969"/>
                <a:gd name="connsiteX11" fmla="*/ 165541 w 331081"/>
                <a:gd name="connsiteY11" fmla="*/ 0 h 506969"/>
                <a:gd name="connsiteX12" fmla="*/ 331082 w 331081"/>
                <a:gd name="connsiteY12" fmla="*/ 165541 h 506969"/>
                <a:gd name="connsiteX13" fmla="*/ 292598 w 331081"/>
                <a:gd name="connsiteY13" fmla="*/ 271530 h 506969"/>
                <a:gd name="connsiteX14" fmla="*/ 272932 w 331081"/>
                <a:gd name="connsiteY14" fmla="*/ 371861 h 506969"/>
                <a:gd name="connsiteX15" fmla="*/ 275903 w 331081"/>
                <a:gd name="connsiteY15" fmla="*/ 397298 h 506969"/>
                <a:gd name="connsiteX16" fmla="*/ 165541 w 331081"/>
                <a:gd name="connsiteY16" fmla="*/ 507660 h 5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1081" h="506969">
                  <a:moveTo>
                    <a:pt x="165541" y="507660"/>
                  </a:moveTo>
                  <a:cubicBezTo>
                    <a:pt x="104688" y="507660"/>
                    <a:pt x="55179" y="458152"/>
                    <a:pt x="55179" y="397298"/>
                  </a:cubicBezTo>
                  <a:lnTo>
                    <a:pt x="77254" y="397298"/>
                  </a:lnTo>
                  <a:cubicBezTo>
                    <a:pt x="77254" y="445978"/>
                    <a:pt x="116861" y="485585"/>
                    <a:pt x="165541" y="485585"/>
                  </a:cubicBezTo>
                  <a:cubicBezTo>
                    <a:pt x="214221" y="485585"/>
                    <a:pt x="253828" y="445978"/>
                    <a:pt x="253828" y="397298"/>
                  </a:cubicBezTo>
                  <a:cubicBezTo>
                    <a:pt x="253828" y="390424"/>
                    <a:pt x="253036" y="383581"/>
                    <a:pt x="251456" y="376949"/>
                  </a:cubicBezTo>
                  <a:cubicBezTo>
                    <a:pt x="240831" y="332032"/>
                    <a:pt x="249657" y="288440"/>
                    <a:pt x="275669" y="257360"/>
                  </a:cubicBezTo>
                  <a:cubicBezTo>
                    <a:pt x="297178" y="231693"/>
                    <a:pt x="309011" y="199078"/>
                    <a:pt x="309011" y="165541"/>
                  </a:cubicBezTo>
                  <a:cubicBezTo>
                    <a:pt x="309011" y="86436"/>
                    <a:pt x="244646" y="22071"/>
                    <a:pt x="165541" y="22071"/>
                  </a:cubicBezTo>
                  <a:cubicBezTo>
                    <a:pt x="86436" y="22071"/>
                    <a:pt x="22071" y="86436"/>
                    <a:pt x="22071" y="165541"/>
                  </a:cubicBezTo>
                  <a:lnTo>
                    <a:pt x="0" y="165541"/>
                  </a:lnTo>
                  <a:cubicBezTo>
                    <a:pt x="0" y="74263"/>
                    <a:pt x="74263" y="0"/>
                    <a:pt x="165541" y="0"/>
                  </a:cubicBezTo>
                  <a:cubicBezTo>
                    <a:pt x="256819" y="0"/>
                    <a:pt x="331082" y="74263"/>
                    <a:pt x="331082" y="165541"/>
                  </a:cubicBezTo>
                  <a:cubicBezTo>
                    <a:pt x="331082" y="204255"/>
                    <a:pt x="317417" y="241889"/>
                    <a:pt x="292598" y="271530"/>
                  </a:cubicBezTo>
                  <a:cubicBezTo>
                    <a:pt x="271089" y="297234"/>
                    <a:pt x="263928" y="333798"/>
                    <a:pt x="272932" y="371861"/>
                  </a:cubicBezTo>
                  <a:cubicBezTo>
                    <a:pt x="274897" y="380150"/>
                    <a:pt x="275903" y="388714"/>
                    <a:pt x="275903" y="397298"/>
                  </a:cubicBezTo>
                  <a:cubicBezTo>
                    <a:pt x="275903" y="458152"/>
                    <a:pt x="226394" y="507660"/>
                    <a:pt x="165541" y="507660"/>
                  </a:cubicBez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E0B0DF5-F799-B4F1-07CD-DF2F85FADA2A}"/>
                </a:ext>
              </a:extLst>
            </p:cNvPr>
            <p:cNvSpPr/>
            <p:nvPr/>
          </p:nvSpPr>
          <p:spPr>
            <a:xfrm>
              <a:off x="7651986" y="4656404"/>
              <a:ext cx="220376" cy="308320"/>
            </a:xfrm>
            <a:custGeom>
              <a:avLst/>
              <a:gdLst>
                <a:gd name="connsiteX0" fmla="*/ 77254 w 220376"/>
                <a:gd name="connsiteY0" fmla="*/ 309011 h 308319"/>
                <a:gd name="connsiteX1" fmla="*/ 22075 w 220376"/>
                <a:gd name="connsiteY1" fmla="*/ 253832 h 308319"/>
                <a:gd name="connsiteX2" fmla="*/ 77254 w 220376"/>
                <a:gd name="connsiteY2" fmla="*/ 198649 h 308319"/>
                <a:gd name="connsiteX3" fmla="*/ 110362 w 220376"/>
                <a:gd name="connsiteY3" fmla="*/ 198649 h 308319"/>
                <a:gd name="connsiteX4" fmla="*/ 198649 w 220376"/>
                <a:gd name="connsiteY4" fmla="*/ 110362 h 308319"/>
                <a:gd name="connsiteX5" fmla="*/ 110362 w 220376"/>
                <a:gd name="connsiteY5" fmla="*/ 22075 h 308319"/>
                <a:gd name="connsiteX6" fmla="*/ 22075 w 220376"/>
                <a:gd name="connsiteY6" fmla="*/ 110362 h 308319"/>
                <a:gd name="connsiteX7" fmla="*/ 0 w 220376"/>
                <a:gd name="connsiteY7" fmla="*/ 110362 h 308319"/>
                <a:gd name="connsiteX8" fmla="*/ 110362 w 220376"/>
                <a:gd name="connsiteY8" fmla="*/ 0 h 308319"/>
                <a:gd name="connsiteX9" fmla="*/ 220724 w 220376"/>
                <a:gd name="connsiteY9" fmla="*/ 110362 h 308319"/>
                <a:gd name="connsiteX10" fmla="*/ 110362 w 220376"/>
                <a:gd name="connsiteY10" fmla="*/ 220724 h 308319"/>
                <a:gd name="connsiteX11" fmla="*/ 77254 w 220376"/>
                <a:gd name="connsiteY11" fmla="*/ 220724 h 308319"/>
                <a:gd name="connsiteX12" fmla="*/ 44146 w 220376"/>
                <a:gd name="connsiteY12" fmla="*/ 253832 h 308319"/>
                <a:gd name="connsiteX13" fmla="*/ 77254 w 220376"/>
                <a:gd name="connsiteY13" fmla="*/ 286940 h 308319"/>
                <a:gd name="connsiteX14" fmla="*/ 110362 w 220376"/>
                <a:gd name="connsiteY14" fmla="*/ 253832 h 308319"/>
                <a:gd name="connsiteX15" fmla="*/ 132433 w 220376"/>
                <a:gd name="connsiteY15" fmla="*/ 253832 h 308319"/>
                <a:gd name="connsiteX16" fmla="*/ 77254 w 220376"/>
                <a:gd name="connsiteY16" fmla="*/ 309011 h 30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376" h="308319">
                  <a:moveTo>
                    <a:pt x="77254" y="309011"/>
                  </a:moveTo>
                  <a:cubicBezTo>
                    <a:pt x="46829" y="309011"/>
                    <a:pt x="22075" y="284257"/>
                    <a:pt x="22075" y="253832"/>
                  </a:cubicBezTo>
                  <a:cubicBezTo>
                    <a:pt x="22075" y="223403"/>
                    <a:pt x="46829" y="198649"/>
                    <a:pt x="77254" y="198649"/>
                  </a:cubicBezTo>
                  <a:lnTo>
                    <a:pt x="110362" y="198649"/>
                  </a:lnTo>
                  <a:cubicBezTo>
                    <a:pt x="159042" y="198649"/>
                    <a:pt x="198649" y="159042"/>
                    <a:pt x="198649" y="110362"/>
                  </a:cubicBezTo>
                  <a:cubicBezTo>
                    <a:pt x="198649" y="61682"/>
                    <a:pt x="159042" y="22075"/>
                    <a:pt x="110362" y="22075"/>
                  </a:cubicBezTo>
                  <a:cubicBezTo>
                    <a:pt x="61682" y="22075"/>
                    <a:pt x="22075" y="61682"/>
                    <a:pt x="22075" y="110362"/>
                  </a:cubicBezTo>
                  <a:lnTo>
                    <a:pt x="0" y="110362"/>
                  </a:lnTo>
                  <a:cubicBezTo>
                    <a:pt x="0" y="49509"/>
                    <a:pt x="49509" y="0"/>
                    <a:pt x="110362" y="0"/>
                  </a:cubicBezTo>
                  <a:cubicBezTo>
                    <a:pt x="171215" y="0"/>
                    <a:pt x="220724" y="49509"/>
                    <a:pt x="220724" y="110362"/>
                  </a:cubicBezTo>
                  <a:cubicBezTo>
                    <a:pt x="220724" y="171215"/>
                    <a:pt x="171215" y="220724"/>
                    <a:pt x="110362" y="220724"/>
                  </a:cubicBezTo>
                  <a:lnTo>
                    <a:pt x="77254" y="220724"/>
                  </a:lnTo>
                  <a:cubicBezTo>
                    <a:pt x="58998" y="220724"/>
                    <a:pt x="44146" y="235577"/>
                    <a:pt x="44146" y="253832"/>
                  </a:cubicBezTo>
                  <a:cubicBezTo>
                    <a:pt x="44146" y="272084"/>
                    <a:pt x="58998" y="286940"/>
                    <a:pt x="77254" y="286940"/>
                  </a:cubicBezTo>
                  <a:cubicBezTo>
                    <a:pt x="95509" y="286940"/>
                    <a:pt x="110362" y="272084"/>
                    <a:pt x="110362" y="253832"/>
                  </a:cubicBezTo>
                  <a:lnTo>
                    <a:pt x="132433" y="253832"/>
                  </a:lnTo>
                  <a:cubicBezTo>
                    <a:pt x="132433" y="284257"/>
                    <a:pt x="107678" y="309011"/>
                    <a:pt x="77254" y="309011"/>
                  </a:cubicBez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293D442-E0AD-953B-FE8A-F0C996654CDF}"/>
                </a:ext>
              </a:extLst>
            </p:cNvPr>
            <p:cNvSpPr/>
            <p:nvPr/>
          </p:nvSpPr>
          <p:spPr>
            <a:xfrm>
              <a:off x="7894781" y="4943344"/>
              <a:ext cx="165541" cy="87944"/>
            </a:xfrm>
            <a:custGeom>
              <a:avLst/>
              <a:gdLst>
                <a:gd name="connsiteX0" fmla="*/ 154504 w 165540"/>
                <a:gd name="connsiteY0" fmla="*/ 88287 h 87943"/>
                <a:gd name="connsiteX1" fmla="*/ 146703 w 165540"/>
                <a:gd name="connsiteY1" fmla="*/ 85054 h 87943"/>
                <a:gd name="connsiteX2" fmla="*/ 83720 w 165540"/>
                <a:gd name="connsiteY2" fmla="*/ 22071 h 87943"/>
                <a:gd name="connsiteX3" fmla="*/ 0 w 165540"/>
                <a:gd name="connsiteY3" fmla="*/ 22071 h 87943"/>
                <a:gd name="connsiteX4" fmla="*/ 0 w 165540"/>
                <a:gd name="connsiteY4" fmla="*/ 0 h 87943"/>
                <a:gd name="connsiteX5" fmla="*/ 88287 w 165540"/>
                <a:gd name="connsiteY5" fmla="*/ 0 h 87943"/>
                <a:gd name="connsiteX6" fmla="*/ 96091 w 165540"/>
                <a:gd name="connsiteY6" fmla="*/ 3233 h 87943"/>
                <a:gd name="connsiteX7" fmla="*/ 143470 w 165540"/>
                <a:gd name="connsiteY7" fmla="*/ 50612 h 87943"/>
                <a:gd name="connsiteX8" fmla="*/ 143470 w 165540"/>
                <a:gd name="connsiteY8" fmla="*/ 0 h 87943"/>
                <a:gd name="connsiteX9" fmla="*/ 165541 w 165540"/>
                <a:gd name="connsiteY9" fmla="*/ 0 h 87943"/>
                <a:gd name="connsiteX10" fmla="*/ 165541 w 165540"/>
                <a:gd name="connsiteY10" fmla="*/ 77250 h 87943"/>
                <a:gd name="connsiteX11" fmla="*/ 158731 w 165540"/>
                <a:gd name="connsiteY11" fmla="*/ 87447 h 87943"/>
                <a:gd name="connsiteX12" fmla="*/ 154504 w 165540"/>
                <a:gd name="connsiteY12" fmla="*/ 88287 h 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540" h="87943">
                  <a:moveTo>
                    <a:pt x="154504" y="88287"/>
                  </a:moveTo>
                  <a:cubicBezTo>
                    <a:pt x="151634" y="88287"/>
                    <a:pt x="148809" y="87160"/>
                    <a:pt x="146703" y="85054"/>
                  </a:cubicBezTo>
                  <a:lnTo>
                    <a:pt x="83720" y="22071"/>
                  </a:lnTo>
                  <a:lnTo>
                    <a:pt x="0" y="22071"/>
                  </a:lnTo>
                  <a:lnTo>
                    <a:pt x="0" y="0"/>
                  </a:lnTo>
                  <a:lnTo>
                    <a:pt x="88287" y="0"/>
                  </a:lnTo>
                  <a:cubicBezTo>
                    <a:pt x="91225" y="0"/>
                    <a:pt x="94026" y="1156"/>
                    <a:pt x="96091" y="3233"/>
                  </a:cubicBezTo>
                  <a:lnTo>
                    <a:pt x="143470" y="50612"/>
                  </a:lnTo>
                  <a:lnTo>
                    <a:pt x="143470" y="0"/>
                  </a:lnTo>
                  <a:lnTo>
                    <a:pt x="165541" y="0"/>
                  </a:lnTo>
                  <a:lnTo>
                    <a:pt x="165541" y="77250"/>
                  </a:lnTo>
                  <a:cubicBezTo>
                    <a:pt x="165541" y="81712"/>
                    <a:pt x="162857" y="85749"/>
                    <a:pt x="158731" y="87447"/>
                  </a:cubicBezTo>
                  <a:cubicBezTo>
                    <a:pt x="157365" y="88020"/>
                    <a:pt x="155930" y="88287"/>
                    <a:pt x="154504" y="88287"/>
                  </a:cubicBez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252C95B-E131-412E-C244-12015B1A29C9}"/>
                </a:ext>
              </a:extLst>
            </p:cNvPr>
            <p:cNvSpPr/>
            <p:nvPr/>
          </p:nvSpPr>
          <p:spPr>
            <a:xfrm>
              <a:off x="7949960" y="4678479"/>
              <a:ext cx="175887" cy="286593"/>
            </a:xfrm>
            <a:custGeom>
              <a:avLst/>
              <a:gdLst>
                <a:gd name="connsiteX0" fmla="*/ 143470 w 175887"/>
                <a:gd name="connsiteY0" fmla="*/ 286936 h 286592"/>
                <a:gd name="connsiteX1" fmla="*/ 132433 w 175887"/>
                <a:gd name="connsiteY1" fmla="*/ 286936 h 286592"/>
                <a:gd name="connsiteX2" fmla="*/ 132433 w 175887"/>
                <a:gd name="connsiteY2" fmla="*/ 264866 h 286592"/>
                <a:gd name="connsiteX3" fmla="*/ 143470 w 175887"/>
                <a:gd name="connsiteY3" fmla="*/ 264866 h 286592"/>
                <a:gd name="connsiteX4" fmla="*/ 154508 w 175887"/>
                <a:gd name="connsiteY4" fmla="*/ 253828 h 286592"/>
                <a:gd name="connsiteX5" fmla="*/ 154508 w 175887"/>
                <a:gd name="connsiteY5" fmla="*/ 33108 h 286592"/>
                <a:gd name="connsiteX6" fmla="*/ 143470 w 175887"/>
                <a:gd name="connsiteY6" fmla="*/ 22071 h 286592"/>
                <a:gd name="connsiteX7" fmla="*/ 0 w 175887"/>
                <a:gd name="connsiteY7" fmla="*/ 22071 h 286592"/>
                <a:gd name="connsiteX8" fmla="*/ 0 w 175887"/>
                <a:gd name="connsiteY8" fmla="*/ 0 h 286592"/>
                <a:gd name="connsiteX9" fmla="*/ 143470 w 175887"/>
                <a:gd name="connsiteY9" fmla="*/ 0 h 286592"/>
                <a:gd name="connsiteX10" fmla="*/ 176578 w 175887"/>
                <a:gd name="connsiteY10" fmla="*/ 33108 h 286592"/>
                <a:gd name="connsiteX11" fmla="*/ 176578 w 175887"/>
                <a:gd name="connsiteY11" fmla="*/ 253828 h 286592"/>
                <a:gd name="connsiteX12" fmla="*/ 143470 w 175887"/>
                <a:gd name="connsiteY12" fmla="*/ 286936 h 2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87" h="286592">
                  <a:moveTo>
                    <a:pt x="143470" y="286936"/>
                  </a:moveTo>
                  <a:lnTo>
                    <a:pt x="132433" y="286936"/>
                  </a:lnTo>
                  <a:lnTo>
                    <a:pt x="132433" y="264866"/>
                  </a:lnTo>
                  <a:lnTo>
                    <a:pt x="143470" y="264866"/>
                  </a:lnTo>
                  <a:cubicBezTo>
                    <a:pt x="149561" y="264866"/>
                    <a:pt x="154508" y="259919"/>
                    <a:pt x="154508" y="253828"/>
                  </a:cubicBezTo>
                  <a:lnTo>
                    <a:pt x="154508" y="33108"/>
                  </a:lnTo>
                  <a:cubicBezTo>
                    <a:pt x="154508" y="27026"/>
                    <a:pt x="149561" y="22071"/>
                    <a:pt x="143470" y="22071"/>
                  </a:cubicBezTo>
                  <a:lnTo>
                    <a:pt x="0" y="22071"/>
                  </a:lnTo>
                  <a:lnTo>
                    <a:pt x="0" y="0"/>
                  </a:lnTo>
                  <a:lnTo>
                    <a:pt x="143470" y="0"/>
                  </a:lnTo>
                  <a:cubicBezTo>
                    <a:pt x="161726" y="0"/>
                    <a:pt x="176578" y="14853"/>
                    <a:pt x="176578" y="33108"/>
                  </a:cubicBezTo>
                  <a:lnTo>
                    <a:pt x="176578" y="253828"/>
                  </a:lnTo>
                  <a:cubicBezTo>
                    <a:pt x="176578" y="272084"/>
                    <a:pt x="161726" y="286936"/>
                    <a:pt x="143470" y="286936"/>
                  </a:cubicBez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B1F8FFB-174F-855D-B2F8-4488551A88E2}"/>
                </a:ext>
              </a:extLst>
            </p:cNvPr>
            <p:cNvSpPr/>
            <p:nvPr/>
          </p:nvSpPr>
          <p:spPr>
            <a:xfrm>
              <a:off x="7949960" y="4744695"/>
              <a:ext cx="109671" cy="21727"/>
            </a:xfrm>
            <a:custGeom>
              <a:avLst/>
              <a:gdLst>
                <a:gd name="connsiteX0" fmla="*/ 0 w 109670"/>
                <a:gd name="connsiteY0" fmla="*/ 0 h 21727"/>
                <a:gd name="connsiteX1" fmla="*/ 110362 w 109670"/>
                <a:gd name="connsiteY1" fmla="*/ 0 h 21727"/>
                <a:gd name="connsiteX2" fmla="*/ 110362 w 109670"/>
                <a:gd name="connsiteY2" fmla="*/ 22071 h 21727"/>
                <a:gd name="connsiteX3" fmla="*/ 0 w 109670"/>
                <a:gd name="connsiteY3" fmla="*/ 22071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70" h="21727">
                  <a:moveTo>
                    <a:pt x="0" y="0"/>
                  </a:moveTo>
                  <a:lnTo>
                    <a:pt x="110362" y="0"/>
                  </a:lnTo>
                  <a:lnTo>
                    <a:pt x="110362" y="22071"/>
                  </a:lnTo>
                  <a:lnTo>
                    <a:pt x="0" y="220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CB4E62-C9FA-E8FB-5254-C4C098F191AB}"/>
                </a:ext>
              </a:extLst>
            </p:cNvPr>
            <p:cNvSpPr/>
            <p:nvPr/>
          </p:nvSpPr>
          <p:spPr>
            <a:xfrm>
              <a:off x="7949960" y="4788837"/>
              <a:ext cx="109671" cy="21727"/>
            </a:xfrm>
            <a:custGeom>
              <a:avLst/>
              <a:gdLst>
                <a:gd name="connsiteX0" fmla="*/ 0 w 109670"/>
                <a:gd name="connsiteY0" fmla="*/ 0 h 21727"/>
                <a:gd name="connsiteX1" fmla="*/ 110362 w 109670"/>
                <a:gd name="connsiteY1" fmla="*/ 0 h 21727"/>
                <a:gd name="connsiteX2" fmla="*/ 110362 w 109670"/>
                <a:gd name="connsiteY2" fmla="*/ 22075 h 21727"/>
                <a:gd name="connsiteX3" fmla="*/ 0 w 109670"/>
                <a:gd name="connsiteY3" fmla="*/ 22075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70" h="21727">
                  <a:moveTo>
                    <a:pt x="0" y="0"/>
                  </a:moveTo>
                  <a:lnTo>
                    <a:pt x="110362" y="0"/>
                  </a:lnTo>
                  <a:lnTo>
                    <a:pt x="110362" y="22075"/>
                  </a:lnTo>
                  <a:lnTo>
                    <a:pt x="0" y="220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27C5AF9-FE6D-7CA8-EC5F-374C58518D2F}"/>
                </a:ext>
              </a:extLst>
            </p:cNvPr>
            <p:cNvSpPr/>
            <p:nvPr/>
          </p:nvSpPr>
          <p:spPr>
            <a:xfrm>
              <a:off x="7949960" y="4832982"/>
              <a:ext cx="109671" cy="21727"/>
            </a:xfrm>
            <a:custGeom>
              <a:avLst/>
              <a:gdLst>
                <a:gd name="connsiteX0" fmla="*/ 0 w 109670"/>
                <a:gd name="connsiteY0" fmla="*/ 0 h 21727"/>
                <a:gd name="connsiteX1" fmla="*/ 110362 w 109670"/>
                <a:gd name="connsiteY1" fmla="*/ 0 h 21727"/>
                <a:gd name="connsiteX2" fmla="*/ 110362 w 109670"/>
                <a:gd name="connsiteY2" fmla="*/ 22071 h 21727"/>
                <a:gd name="connsiteX3" fmla="*/ 0 w 109670"/>
                <a:gd name="connsiteY3" fmla="*/ 22071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70" h="21727">
                  <a:moveTo>
                    <a:pt x="0" y="0"/>
                  </a:moveTo>
                  <a:lnTo>
                    <a:pt x="110362" y="0"/>
                  </a:lnTo>
                  <a:lnTo>
                    <a:pt x="110362" y="22071"/>
                  </a:lnTo>
                  <a:lnTo>
                    <a:pt x="0" y="220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051BE0-69DF-E799-8A49-32EB277D3CE6}"/>
                </a:ext>
              </a:extLst>
            </p:cNvPr>
            <p:cNvSpPr/>
            <p:nvPr/>
          </p:nvSpPr>
          <p:spPr>
            <a:xfrm>
              <a:off x="7949960" y="4877128"/>
              <a:ext cx="21727" cy="21727"/>
            </a:xfrm>
            <a:custGeom>
              <a:avLst/>
              <a:gdLst>
                <a:gd name="connsiteX0" fmla="*/ 0 w 21727"/>
                <a:gd name="connsiteY0" fmla="*/ 0 h 21727"/>
                <a:gd name="connsiteX1" fmla="*/ 22075 w 21727"/>
                <a:gd name="connsiteY1" fmla="*/ 0 h 21727"/>
                <a:gd name="connsiteX2" fmla="*/ 22075 w 21727"/>
                <a:gd name="connsiteY2" fmla="*/ 22071 h 21727"/>
                <a:gd name="connsiteX3" fmla="*/ 0 w 21727"/>
                <a:gd name="connsiteY3" fmla="*/ 22071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27" h="21727">
                  <a:moveTo>
                    <a:pt x="0" y="0"/>
                  </a:moveTo>
                  <a:lnTo>
                    <a:pt x="22075" y="0"/>
                  </a:lnTo>
                  <a:lnTo>
                    <a:pt x="22075" y="22071"/>
                  </a:lnTo>
                  <a:lnTo>
                    <a:pt x="0" y="220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CF0A72E-4F9A-143B-3A67-E627EEAD089A}"/>
                </a:ext>
              </a:extLst>
            </p:cNvPr>
            <p:cNvSpPr/>
            <p:nvPr/>
          </p:nvSpPr>
          <p:spPr>
            <a:xfrm>
              <a:off x="7994105" y="4877128"/>
              <a:ext cx="21727" cy="21727"/>
            </a:xfrm>
            <a:custGeom>
              <a:avLst/>
              <a:gdLst>
                <a:gd name="connsiteX0" fmla="*/ 0 w 21727"/>
                <a:gd name="connsiteY0" fmla="*/ 0 h 21727"/>
                <a:gd name="connsiteX1" fmla="*/ 22071 w 21727"/>
                <a:gd name="connsiteY1" fmla="*/ 0 h 21727"/>
                <a:gd name="connsiteX2" fmla="*/ 22071 w 21727"/>
                <a:gd name="connsiteY2" fmla="*/ 22071 h 21727"/>
                <a:gd name="connsiteX3" fmla="*/ 0 w 21727"/>
                <a:gd name="connsiteY3" fmla="*/ 22071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27" h="21727">
                  <a:moveTo>
                    <a:pt x="0" y="0"/>
                  </a:moveTo>
                  <a:lnTo>
                    <a:pt x="22071" y="0"/>
                  </a:lnTo>
                  <a:lnTo>
                    <a:pt x="22071" y="22071"/>
                  </a:lnTo>
                  <a:lnTo>
                    <a:pt x="0" y="220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grpSp>
        <p:nvGrpSpPr>
          <p:cNvPr id="60" name="Graphic 107">
            <a:extLst>
              <a:ext uri="{FF2B5EF4-FFF2-40B4-BE49-F238E27FC236}">
                <a16:creationId xmlns:a16="http://schemas.microsoft.com/office/drawing/2014/main" id="{8B165D68-9734-C1EC-D8A3-402DE5160747}"/>
              </a:ext>
            </a:extLst>
          </p:cNvPr>
          <p:cNvGrpSpPr/>
          <p:nvPr/>
        </p:nvGrpSpPr>
        <p:grpSpPr>
          <a:xfrm>
            <a:off x="4905142" y="1942504"/>
            <a:ext cx="411627" cy="411627"/>
            <a:chOff x="5777458" y="1413277"/>
            <a:chExt cx="529731" cy="52973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C081453-8C1F-D092-CA5B-0749A2C05F90}"/>
                </a:ext>
              </a:extLst>
            </p:cNvPr>
            <p:cNvSpPr/>
            <p:nvPr/>
          </p:nvSpPr>
          <p:spPr>
            <a:xfrm>
              <a:off x="5777458" y="1413733"/>
              <a:ext cx="528696" cy="528696"/>
            </a:xfrm>
            <a:custGeom>
              <a:avLst/>
              <a:gdLst>
                <a:gd name="connsiteX0" fmla="*/ 521971 w 528696"/>
                <a:gd name="connsiteY0" fmla="*/ 167814 h 528696"/>
                <a:gd name="connsiteX1" fmla="*/ 508560 w 528696"/>
                <a:gd name="connsiteY1" fmla="*/ 167814 h 528696"/>
                <a:gd name="connsiteX2" fmla="*/ 454892 w 528696"/>
                <a:gd name="connsiteY2" fmla="*/ 43908 h 528696"/>
                <a:gd name="connsiteX3" fmla="*/ 463718 w 528696"/>
                <a:gd name="connsiteY3" fmla="*/ 24909 h 528696"/>
                <a:gd name="connsiteX4" fmla="*/ 463708 w 528696"/>
                <a:gd name="connsiteY4" fmla="*/ 24521 h 528696"/>
                <a:gd name="connsiteX5" fmla="*/ 490220 w 528696"/>
                <a:gd name="connsiteY5" fmla="*/ 15539 h 528696"/>
                <a:gd name="connsiteX6" fmla="*/ 495079 w 528696"/>
                <a:gd name="connsiteY6" fmla="*/ 5699 h 528696"/>
                <a:gd name="connsiteX7" fmla="*/ 485239 w 528696"/>
                <a:gd name="connsiteY7" fmla="*/ 839 h 528696"/>
                <a:gd name="connsiteX8" fmla="*/ 458634 w 528696"/>
                <a:gd name="connsiteY8" fmla="*/ 9852 h 528696"/>
                <a:gd name="connsiteX9" fmla="*/ 438810 w 528696"/>
                <a:gd name="connsiteY9" fmla="*/ 0 h 528696"/>
                <a:gd name="connsiteX10" fmla="*/ 413903 w 528696"/>
                <a:gd name="connsiteY10" fmla="*/ 24907 h 528696"/>
                <a:gd name="connsiteX11" fmla="*/ 413905 w 528696"/>
                <a:gd name="connsiteY11" fmla="*/ 25004 h 528696"/>
                <a:gd name="connsiteX12" fmla="*/ 312776 w 528696"/>
                <a:gd name="connsiteY12" fmla="*/ 59264 h 528696"/>
                <a:gd name="connsiteX13" fmla="*/ 264863 w 528696"/>
                <a:gd name="connsiteY13" fmla="*/ 29887 h 528696"/>
                <a:gd name="connsiteX14" fmla="*/ 211064 w 528696"/>
                <a:gd name="connsiteY14" fmla="*/ 83688 h 528696"/>
                <a:gd name="connsiteX15" fmla="*/ 211962 w 528696"/>
                <a:gd name="connsiteY15" fmla="*/ 93417 h 528696"/>
                <a:gd name="connsiteX16" fmla="*/ 110859 w 528696"/>
                <a:gd name="connsiteY16" fmla="*/ 127667 h 528696"/>
                <a:gd name="connsiteX17" fmla="*/ 90918 w 528696"/>
                <a:gd name="connsiteY17" fmla="*/ 117668 h 528696"/>
                <a:gd name="connsiteX18" fmla="*/ 66012 w 528696"/>
                <a:gd name="connsiteY18" fmla="*/ 142574 h 528696"/>
                <a:gd name="connsiteX19" fmla="*/ 66019 w 528696"/>
                <a:gd name="connsiteY19" fmla="*/ 142857 h 528696"/>
                <a:gd name="connsiteX20" fmla="*/ 39512 w 528696"/>
                <a:gd name="connsiteY20" fmla="*/ 151837 h 528696"/>
                <a:gd name="connsiteX21" fmla="*/ 34652 w 528696"/>
                <a:gd name="connsiteY21" fmla="*/ 161678 h 528696"/>
                <a:gd name="connsiteX22" fmla="*/ 44492 w 528696"/>
                <a:gd name="connsiteY22" fmla="*/ 166537 h 528696"/>
                <a:gd name="connsiteX23" fmla="*/ 71031 w 528696"/>
                <a:gd name="connsiteY23" fmla="*/ 157546 h 528696"/>
                <a:gd name="connsiteX24" fmla="*/ 74840 w 528696"/>
                <a:gd name="connsiteY24" fmla="*/ 161573 h 528696"/>
                <a:gd name="connsiteX25" fmla="*/ 21172 w 528696"/>
                <a:gd name="connsiteY25" fmla="*/ 285481 h 528696"/>
                <a:gd name="connsiteX26" fmla="*/ 7760 w 528696"/>
                <a:gd name="connsiteY26" fmla="*/ 285481 h 528696"/>
                <a:gd name="connsiteX27" fmla="*/ 0 w 528696"/>
                <a:gd name="connsiteY27" fmla="*/ 293240 h 528696"/>
                <a:gd name="connsiteX28" fmla="*/ 0 w 528696"/>
                <a:gd name="connsiteY28" fmla="*/ 304393 h 528696"/>
                <a:gd name="connsiteX29" fmla="*/ 64131 w 528696"/>
                <a:gd name="connsiteY29" fmla="*/ 368523 h 528696"/>
                <a:gd name="connsiteX30" fmla="*/ 117706 w 528696"/>
                <a:gd name="connsiteY30" fmla="*/ 368523 h 528696"/>
                <a:gd name="connsiteX31" fmla="*/ 181836 w 528696"/>
                <a:gd name="connsiteY31" fmla="*/ 304393 h 528696"/>
                <a:gd name="connsiteX32" fmla="*/ 181836 w 528696"/>
                <a:gd name="connsiteY32" fmla="*/ 293240 h 528696"/>
                <a:gd name="connsiteX33" fmla="*/ 174077 w 528696"/>
                <a:gd name="connsiteY33" fmla="*/ 285481 h 528696"/>
                <a:gd name="connsiteX34" fmla="*/ 160666 w 528696"/>
                <a:gd name="connsiteY34" fmla="*/ 285481 h 528696"/>
                <a:gd name="connsiteX35" fmla="*/ 106998 w 528696"/>
                <a:gd name="connsiteY35" fmla="*/ 161574 h 528696"/>
                <a:gd name="connsiteX36" fmla="*/ 115827 w 528696"/>
                <a:gd name="connsiteY36" fmla="*/ 142574 h 528696"/>
                <a:gd name="connsiteX37" fmla="*/ 115822 w 528696"/>
                <a:gd name="connsiteY37" fmla="*/ 142372 h 528696"/>
                <a:gd name="connsiteX38" fmla="*/ 216954 w 528696"/>
                <a:gd name="connsiteY38" fmla="*/ 108112 h 528696"/>
                <a:gd name="connsiteX39" fmla="*/ 231387 w 528696"/>
                <a:gd name="connsiteY39" fmla="*/ 125755 h 528696"/>
                <a:gd name="connsiteX40" fmla="*/ 231387 w 528696"/>
                <a:gd name="connsiteY40" fmla="*/ 402586 h 528696"/>
                <a:gd name="connsiteX41" fmla="*/ 225377 w 528696"/>
                <a:gd name="connsiteY41" fmla="*/ 402586 h 528696"/>
                <a:gd name="connsiteX42" fmla="*/ 161246 w 528696"/>
                <a:gd name="connsiteY42" fmla="*/ 466717 h 528696"/>
                <a:gd name="connsiteX43" fmla="*/ 161246 w 528696"/>
                <a:gd name="connsiteY43" fmla="*/ 470163 h 528696"/>
                <a:gd name="connsiteX44" fmla="*/ 142158 w 528696"/>
                <a:gd name="connsiteY44" fmla="*/ 490285 h 528696"/>
                <a:gd name="connsiteX45" fmla="*/ 142158 w 528696"/>
                <a:gd name="connsiteY45" fmla="*/ 508637 h 528696"/>
                <a:gd name="connsiteX46" fmla="*/ 162335 w 528696"/>
                <a:gd name="connsiteY46" fmla="*/ 528813 h 528696"/>
                <a:gd name="connsiteX47" fmla="*/ 246759 w 528696"/>
                <a:gd name="connsiteY47" fmla="*/ 528813 h 528696"/>
                <a:gd name="connsiteX48" fmla="*/ 254519 w 528696"/>
                <a:gd name="connsiteY48" fmla="*/ 521054 h 528696"/>
                <a:gd name="connsiteX49" fmla="*/ 246759 w 528696"/>
                <a:gd name="connsiteY49" fmla="*/ 513294 h 528696"/>
                <a:gd name="connsiteX50" fmla="*/ 162334 w 528696"/>
                <a:gd name="connsiteY50" fmla="*/ 513294 h 528696"/>
                <a:gd name="connsiteX51" fmla="*/ 157678 w 528696"/>
                <a:gd name="connsiteY51" fmla="*/ 508638 h 528696"/>
                <a:gd name="connsiteX52" fmla="*/ 157678 w 528696"/>
                <a:gd name="connsiteY52" fmla="*/ 490286 h 528696"/>
                <a:gd name="connsiteX53" fmla="*/ 162334 w 528696"/>
                <a:gd name="connsiteY53" fmla="*/ 485630 h 528696"/>
                <a:gd name="connsiteX54" fmla="*/ 367393 w 528696"/>
                <a:gd name="connsiteY54" fmla="*/ 485630 h 528696"/>
                <a:gd name="connsiteX55" fmla="*/ 367396 w 528696"/>
                <a:gd name="connsiteY55" fmla="*/ 485630 h 528696"/>
                <a:gd name="connsiteX56" fmla="*/ 372052 w 528696"/>
                <a:gd name="connsiteY56" fmla="*/ 490286 h 528696"/>
                <a:gd name="connsiteX57" fmla="*/ 372052 w 528696"/>
                <a:gd name="connsiteY57" fmla="*/ 508638 h 528696"/>
                <a:gd name="connsiteX58" fmla="*/ 367396 w 528696"/>
                <a:gd name="connsiteY58" fmla="*/ 513294 h 528696"/>
                <a:gd name="connsiteX59" fmla="*/ 282972 w 528696"/>
                <a:gd name="connsiteY59" fmla="*/ 513294 h 528696"/>
                <a:gd name="connsiteX60" fmla="*/ 275212 w 528696"/>
                <a:gd name="connsiteY60" fmla="*/ 521054 h 528696"/>
                <a:gd name="connsiteX61" fmla="*/ 282972 w 528696"/>
                <a:gd name="connsiteY61" fmla="*/ 528813 h 528696"/>
                <a:gd name="connsiteX62" fmla="*/ 367396 w 528696"/>
                <a:gd name="connsiteY62" fmla="*/ 528813 h 528696"/>
                <a:gd name="connsiteX63" fmla="*/ 387573 w 528696"/>
                <a:gd name="connsiteY63" fmla="*/ 508637 h 528696"/>
                <a:gd name="connsiteX64" fmla="*/ 387573 w 528696"/>
                <a:gd name="connsiteY64" fmla="*/ 490285 h 528696"/>
                <a:gd name="connsiteX65" fmla="*/ 368485 w 528696"/>
                <a:gd name="connsiteY65" fmla="*/ 470163 h 528696"/>
                <a:gd name="connsiteX66" fmla="*/ 368485 w 528696"/>
                <a:gd name="connsiteY66" fmla="*/ 466717 h 528696"/>
                <a:gd name="connsiteX67" fmla="*/ 304355 w 528696"/>
                <a:gd name="connsiteY67" fmla="*/ 402586 h 528696"/>
                <a:gd name="connsiteX68" fmla="*/ 298344 w 528696"/>
                <a:gd name="connsiteY68" fmla="*/ 402586 h 528696"/>
                <a:gd name="connsiteX69" fmla="*/ 298344 w 528696"/>
                <a:gd name="connsiteY69" fmla="*/ 284222 h 528696"/>
                <a:gd name="connsiteX70" fmla="*/ 290584 w 528696"/>
                <a:gd name="connsiteY70" fmla="*/ 276463 h 528696"/>
                <a:gd name="connsiteX71" fmla="*/ 282825 w 528696"/>
                <a:gd name="connsiteY71" fmla="*/ 284222 h 528696"/>
                <a:gd name="connsiteX72" fmla="*/ 282825 w 528696"/>
                <a:gd name="connsiteY72" fmla="*/ 402588 h 528696"/>
                <a:gd name="connsiteX73" fmla="*/ 246907 w 528696"/>
                <a:gd name="connsiteY73" fmla="*/ 402588 h 528696"/>
                <a:gd name="connsiteX74" fmla="*/ 246907 w 528696"/>
                <a:gd name="connsiteY74" fmla="*/ 134419 h 528696"/>
                <a:gd name="connsiteX75" fmla="*/ 264866 w 528696"/>
                <a:gd name="connsiteY75" fmla="*/ 137489 h 528696"/>
                <a:gd name="connsiteX76" fmla="*/ 282824 w 528696"/>
                <a:gd name="connsiteY76" fmla="*/ 134419 h 528696"/>
                <a:gd name="connsiteX77" fmla="*/ 282824 w 528696"/>
                <a:gd name="connsiteY77" fmla="*/ 248008 h 528696"/>
                <a:gd name="connsiteX78" fmla="*/ 290583 w 528696"/>
                <a:gd name="connsiteY78" fmla="*/ 255768 h 528696"/>
                <a:gd name="connsiteX79" fmla="*/ 298343 w 528696"/>
                <a:gd name="connsiteY79" fmla="*/ 248008 h 528696"/>
                <a:gd name="connsiteX80" fmla="*/ 298343 w 528696"/>
                <a:gd name="connsiteY80" fmla="*/ 125757 h 528696"/>
                <a:gd name="connsiteX81" fmla="*/ 318665 w 528696"/>
                <a:gd name="connsiteY81" fmla="*/ 83688 h 528696"/>
                <a:gd name="connsiteX82" fmla="*/ 317767 w 528696"/>
                <a:gd name="connsiteY82" fmla="*/ 73960 h 528696"/>
                <a:gd name="connsiteX83" fmla="*/ 418808 w 528696"/>
                <a:gd name="connsiteY83" fmla="*/ 39730 h 528696"/>
                <a:gd name="connsiteX84" fmla="*/ 422731 w 528696"/>
                <a:gd name="connsiteY84" fmla="*/ 43906 h 528696"/>
                <a:gd name="connsiteX85" fmla="*/ 369064 w 528696"/>
                <a:gd name="connsiteY85" fmla="*/ 167812 h 528696"/>
                <a:gd name="connsiteX86" fmla="*/ 355652 w 528696"/>
                <a:gd name="connsiteY86" fmla="*/ 167812 h 528696"/>
                <a:gd name="connsiteX87" fmla="*/ 347893 w 528696"/>
                <a:gd name="connsiteY87" fmla="*/ 175572 h 528696"/>
                <a:gd name="connsiteX88" fmla="*/ 347893 w 528696"/>
                <a:gd name="connsiteY88" fmla="*/ 186724 h 528696"/>
                <a:gd name="connsiteX89" fmla="*/ 412023 w 528696"/>
                <a:gd name="connsiteY89" fmla="*/ 250855 h 528696"/>
                <a:gd name="connsiteX90" fmla="*/ 465598 w 528696"/>
                <a:gd name="connsiteY90" fmla="*/ 250855 h 528696"/>
                <a:gd name="connsiteX91" fmla="*/ 529729 w 528696"/>
                <a:gd name="connsiteY91" fmla="*/ 186724 h 528696"/>
                <a:gd name="connsiteX92" fmla="*/ 529729 w 528696"/>
                <a:gd name="connsiteY92" fmla="*/ 175572 h 528696"/>
                <a:gd name="connsiteX93" fmla="*/ 521971 w 528696"/>
                <a:gd name="connsiteY93" fmla="*/ 167814 h 528696"/>
                <a:gd name="connsiteX94" fmla="*/ 90918 w 528696"/>
                <a:gd name="connsiteY94" fmla="*/ 133189 h 528696"/>
                <a:gd name="connsiteX95" fmla="*/ 100305 w 528696"/>
                <a:gd name="connsiteY95" fmla="*/ 142576 h 528696"/>
                <a:gd name="connsiteX96" fmla="*/ 94454 w 528696"/>
                <a:gd name="connsiteY96" fmla="*/ 151267 h 528696"/>
                <a:gd name="connsiteX97" fmla="*/ 94362 w 528696"/>
                <a:gd name="connsiteY97" fmla="*/ 151298 h 528696"/>
                <a:gd name="connsiteX98" fmla="*/ 81532 w 528696"/>
                <a:gd name="connsiteY98" fmla="*/ 142576 h 528696"/>
                <a:gd name="connsiteX99" fmla="*/ 90918 w 528696"/>
                <a:gd name="connsiteY99" fmla="*/ 133189 h 528696"/>
                <a:gd name="connsiteX100" fmla="*/ 166317 w 528696"/>
                <a:gd name="connsiteY100" fmla="*/ 301002 h 528696"/>
                <a:gd name="connsiteX101" fmla="*/ 166317 w 528696"/>
                <a:gd name="connsiteY101" fmla="*/ 304394 h 528696"/>
                <a:gd name="connsiteX102" fmla="*/ 117707 w 528696"/>
                <a:gd name="connsiteY102" fmla="*/ 353004 h 528696"/>
                <a:gd name="connsiteX103" fmla="*/ 64131 w 528696"/>
                <a:gd name="connsiteY103" fmla="*/ 353004 h 528696"/>
                <a:gd name="connsiteX104" fmla="*/ 15520 w 528696"/>
                <a:gd name="connsiteY104" fmla="*/ 304394 h 528696"/>
                <a:gd name="connsiteX105" fmla="*/ 15520 w 528696"/>
                <a:gd name="connsiteY105" fmla="*/ 301002 h 528696"/>
                <a:gd name="connsiteX106" fmla="*/ 166317 w 528696"/>
                <a:gd name="connsiteY106" fmla="*/ 301002 h 528696"/>
                <a:gd name="connsiteX107" fmla="*/ 143753 w 528696"/>
                <a:gd name="connsiteY107" fmla="*/ 285482 h 528696"/>
                <a:gd name="connsiteX108" fmla="*/ 38085 w 528696"/>
                <a:gd name="connsiteY108" fmla="*/ 285482 h 528696"/>
                <a:gd name="connsiteX109" fmla="*/ 89219 w 528696"/>
                <a:gd name="connsiteY109" fmla="*/ 167424 h 528696"/>
                <a:gd name="connsiteX110" fmla="*/ 92618 w 528696"/>
                <a:gd name="connsiteY110" fmla="*/ 167424 h 528696"/>
                <a:gd name="connsiteX111" fmla="*/ 143753 w 528696"/>
                <a:gd name="connsiteY111" fmla="*/ 285482 h 528696"/>
                <a:gd name="connsiteX112" fmla="*/ 304355 w 528696"/>
                <a:gd name="connsiteY112" fmla="*/ 418109 h 528696"/>
                <a:gd name="connsiteX113" fmla="*/ 352965 w 528696"/>
                <a:gd name="connsiteY113" fmla="*/ 466719 h 528696"/>
                <a:gd name="connsiteX114" fmla="*/ 352965 w 528696"/>
                <a:gd name="connsiteY114" fmla="*/ 470109 h 528696"/>
                <a:gd name="connsiteX115" fmla="*/ 176766 w 528696"/>
                <a:gd name="connsiteY115" fmla="*/ 470109 h 528696"/>
                <a:gd name="connsiteX116" fmla="*/ 176766 w 528696"/>
                <a:gd name="connsiteY116" fmla="*/ 466719 h 528696"/>
                <a:gd name="connsiteX117" fmla="*/ 225376 w 528696"/>
                <a:gd name="connsiteY117" fmla="*/ 418109 h 528696"/>
                <a:gd name="connsiteX118" fmla="*/ 304355 w 528696"/>
                <a:gd name="connsiteY118" fmla="*/ 418109 h 528696"/>
                <a:gd name="connsiteX119" fmla="*/ 264866 w 528696"/>
                <a:gd name="connsiteY119" fmla="*/ 121969 h 528696"/>
                <a:gd name="connsiteX120" fmla="*/ 226586 w 528696"/>
                <a:gd name="connsiteY120" fmla="*/ 83688 h 528696"/>
                <a:gd name="connsiteX121" fmla="*/ 264866 w 528696"/>
                <a:gd name="connsiteY121" fmla="*/ 45408 h 528696"/>
                <a:gd name="connsiteX122" fmla="*/ 303146 w 528696"/>
                <a:gd name="connsiteY122" fmla="*/ 83688 h 528696"/>
                <a:gd name="connsiteX123" fmla="*/ 264866 w 528696"/>
                <a:gd name="connsiteY123" fmla="*/ 121969 h 528696"/>
                <a:gd name="connsiteX124" fmla="*/ 438813 w 528696"/>
                <a:gd name="connsiteY124" fmla="*/ 15520 h 528696"/>
                <a:gd name="connsiteX125" fmla="*/ 448200 w 528696"/>
                <a:gd name="connsiteY125" fmla="*/ 24908 h 528696"/>
                <a:gd name="connsiteX126" fmla="*/ 442360 w 528696"/>
                <a:gd name="connsiteY126" fmla="*/ 33594 h 528696"/>
                <a:gd name="connsiteX127" fmla="*/ 442256 w 528696"/>
                <a:gd name="connsiteY127" fmla="*/ 33630 h 528696"/>
                <a:gd name="connsiteX128" fmla="*/ 429427 w 528696"/>
                <a:gd name="connsiteY128" fmla="*/ 24908 h 528696"/>
                <a:gd name="connsiteX129" fmla="*/ 438813 w 528696"/>
                <a:gd name="connsiteY129" fmla="*/ 15520 h 528696"/>
                <a:gd name="connsiteX130" fmla="*/ 437113 w 528696"/>
                <a:gd name="connsiteY130" fmla="*/ 49756 h 528696"/>
                <a:gd name="connsiteX131" fmla="*/ 440512 w 528696"/>
                <a:gd name="connsiteY131" fmla="*/ 49756 h 528696"/>
                <a:gd name="connsiteX132" fmla="*/ 491646 w 528696"/>
                <a:gd name="connsiteY132" fmla="*/ 167814 h 528696"/>
                <a:gd name="connsiteX133" fmla="*/ 385979 w 528696"/>
                <a:gd name="connsiteY133" fmla="*/ 167814 h 528696"/>
                <a:gd name="connsiteX134" fmla="*/ 437113 w 528696"/>
                <a:gd name="connsiteY134" fmla="*/ 49756 h 528696"/>
                <a:gd name="connsiteX135" fmla="*/ 514212 w 528696"/>
                <a:gd name="connsiteY135" fmla="*/ 186726 h 528696"/>
                <a:gd name="connsiteX136" fmla="*/ 514212 w 528696"/>
                <a:gd name="connsiteY136" fmla="*/ 186726 h 528696"/>
                <a:gd name="connsiteX137" fmla="*/ 465600 w 528696"/>
                <a:gd name="connsiteY137" fmla="*/ 235336 h 528696"/>
                <a:gd name="connsiteX138" fmla="*/ 412025 w 528696"/>
                <a:gd name="connsiteY138" fmla="*/ 235336 h 528696"/>
                <a:gd name="connsiteX139" fmla="*/ 363415 w 528696"/>
                <a:gd name="connsiteY139" fmla="*/ 186726 h 528696"/>
                <a:gd name="connsiteX140" fmla="*/ 363415 w 528696"/>
                <a:gd name="connsiteY140" fmla="*/ 183335 h 528696"/>
                <a:gd name="connsiteX141" fmla="*/ 514212 w 528696"/>
                <a:gd name="connsiteY141" fmla="*/ 183335 h 528696"/>
                <a:gd name="connsiteX142" fmla="*/ 514212 w 528696"/>
                <a:gd name="connsiteY142" fmla="*/ 186726 h 52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28696" h="528696">
                  <a:moveTo>
                    <a:pt x="521971" y="167814"/>
                  </a:moveTo>
                  <a:lnTo>
                    <a:pt x="508560" y="167814"/>
                  </a:lnTo>
                  <a:lnTo>
                    <a:pt x="454892" y="43908"/>
                  </a:lnTo>
                  <a:cubicBezTo>
                    <a:pt x="460286" y="39336"/>
                    <a:pt x="463718" y="32516"/>
                    <a:pt x="463718" y="24909"/>
                  </a:cubicBezTo>
                  <a:cubicBezTo>
                    <a:pt x="463718" y="24779"/>
                    <a:pt x="463710" y="24650"/>
                    <a:pt x="463708" y="24521"/>
                  </a:cubicBezTo>
                  <a:lnTo>
                    <a:pt x="490220" y="15539"/>
                  </a:lnTo>
                  <a:cubicBezTo>
                    <a:pt x="494278" y="14164"/>
                    <a:pt x="496454" y="9759"/>
                    <a:pt x="495079" y="5699"/>
                  </a:cubicBezTo>
                  <a:cubicBezTo>
                    <a:pt x="493704" y="1640"/>
                    <a:pt x="489301" y="-535"/>
                    <a:pt x="485239" y="839"/>
                  </a:cubicBezTo>
                  <a:lnTo>
                    <a:pt x="458634" y="9852"/>
                  </a:lnTo>
                  <a:cubicBezTo>
                    <a:pt x="454081" y="3871"/>
                    <a:pt x="446889" y="0"/>
                    <a:pt x="438810" y="0"/>
                  </a:cubicBezTo>
                  <a:cubicBezTo>
                    <a:pt x="425076" y="0"/>
                    <a:pt x="413903" y="11174"/>
                    <a:pt x="413903" y="24907"/>
                  </a:cubicBezTo>
                  <a:cubicBezTo>
                    <a:pt x="413903" y="24939"/>
                    <a:pt x="413905" y="24972"/>
                    <a:pt x="413905" y="25004"/>
                  </a:cubicBezTo>
                  <a:lnTo>
                    <a:pt x="312776" y="59264"/>
                  </a:lnTo>
                  <a:cubicBezTo>
                    <a:pt x="303860" y="41846"/>
                    <a:pt x="285737" y="29887"/>
                    <a:pt x="264863" y="29887"/>
                  </a:cubicBezTo>
                  <a:cubicBezTo>
                    <a:pt x="235197" y="29887"/>
                    <a:pt x="211064" y="54022"/>
                    <a:pt x="211064" y="83688"/>
                  </a:cubicBezTo>
                  <a:cubicBezTo>
                    <a:pt x="211064" y="87010"/>
                    <a:pt x="211382" y="90258"/>
                    <a:pt x="211962" y="93417"/>
                  </a:cubicBezTo>
                  <a:lnTo>
                    <a:pt x="110859" y="127667"/>
                  </a:lnTo>
                  <a:cubicBezTo>
                    <a:pt x="106311" y="121601"/>
                    <a:pt x="99065" y="117668"/>
                    <a:pt x="90918" y="117668"/>
                  </a:cubicBezTo>
                  <a:cubicBezTo>
                    <a:pt x="77184" y="117668"/>
                    <a:pt x="66012" y="128842"/>
                    <a:pt x="66012" y="142574"/>
                  </a:cubicBezTo>
                  <a:cubicBezTo>
                    <a:pt x="66012" y="142669"/>
                    <a:pt x="66018" y="142763"/>
                    <a:pt x="66019" y="142857"/>
                  </a:cubicBezTo>
                  <a:lnTo>
                    <a:pt x="39512" y="151837"/>
                  </a:lnTo>
                  <a:cubicBezTo>
                    <a:pt x="35453" y="153212"/>
                    <a:pt x="33277" y="157618"/>
                    <a:pt x="34652" y="161678"/>
                  </a:cubicBezTo>
                  <a:cubicBezTo>
                    <a:pt x="36025" y="165731"/>
                    <a:pt x="40425" y="167913"/>
                    <a:pt x="44492" y="166537"/>
                  </a:cubicBezTo>
                  <a:lnTo>
                    <a:pt x="71031" y="157546"/>
                  </a:lnTo>
                  <a:cubicBezTo>
                    <a:pt x="72148" y="159027"/>
                    <a:pt x="73428" y="160376"/>
                    <a:pt x="74840" y="161573"/>
                  </a:cubicBezTo>
                  <a:lnTo>
                    <a:pt x="21172" y="285481"/>
                  </a:lnTo>
                  <a:lnTo>
                    <a:pt x="7760" y="285481"/>
                  </a:lnTo>
                  <a:cubicBezTo>
                    <a:pt x="3473" y="285481"/>
                    <a:pt x="0" y="288955"/>
                    <a:pt x="0" y="293240"/>
                  </a:cubicBezTo>
                  <a:lnTo>
                    <a:pt x="0" y="304393"/>
                  </a:lnTo>
                  <a:cubicBezTo>
                    <a:pt x="0" y="339754"/>
                    <a:pt x="28770" y="368523"/>
                    <a:pt x="64131" y="368523"/>
                  </a:cubicBezTo>
                  <a:lnTo>
                    <a:pt x="117706" y="368523"/>
                  </a:lnTo>
                  <a:cubicBezTo>
                    <a:pt x="153067" y="368523"/>
                    <a:pt x="181836" y="339754"/>
                    <a:pt x="181836" y="304393"/>
                  </a:cubicBezTo>
                  <a:lnTo>
                    <a:pt x="181836" y="293240"/>
                  </a:lnTo>
                  <a:cubicBezTo>
                    <a:pt x="181836" y="288955"/>
                    <a:pt x="178363" y="285481"/>
                    <a:pt x="174077" y="285481"/>
                  </a:cubicBezTo>
                  <a:lnTo>
                    <a:pt x="160666" y="285481"/>
                  </a:lnTo>
                  <a:lnTo>
                    <a:pt x="106998" y="161574"/>
                  </a:lnTo>
                  <a:cubicBezTo>
                    <a:pt x="112393" y="157002"/>
                    <a:pt x="115827" y="150183"/>
                    <a:pt x="115827" y="142574"/>
                  </a:cubicBezTo>
                  <a:cubicBezTo>
                    <a:pt x="115827" y="142507"/>
                    <a:pt x="115823" y="142440"/>
                    <a:pt x="115822" y="142372"/>
                  </a:cubicBezTo>
                  <a:lnTo>
                    <a:pt x="216954" y="108112"/>
                  </a:lnTo>
                  <a:cubicBezTo>
                    <a:pt x="220466" y="114974"/>
                    <a:pt x="225407" y="120987"/>
                    <a:pt x="231387" y="125755"/>
                  </a:cubicBezTo>
                  <a:lnTo>
                    <a:pt x="231387" y="402586"/>
                  </a:lnTo>
                  <a:lnTo>
                    <a:pt x="225377" y="402586"/>
                  </a:lnTo>
                  <a:cubicBezTo>
                    <a:pt x="190015" y="402586"/>
                    <a:pt x="161246" y="431355"/>
                    <a:pt x="161246" y="466717"/>
                  </a:cubicBezTo>
                  <a:lnTo>
                    <a:pt x="161246" y="470163"/>
                  </a:lnTo>
                  <a:cubicBezTo>
                    <a:pt x="150628" y="470734"/>
                    <a:pt x="142158" y="479527"/>
                    <a:pt x="142158" y="490285"/>
                  </a:cubicBezTo>
                  <a:lnTo>
                    <a:pt x="142158" y="508637"/>
                  </a:lnTo>
                  <a:cubicBezTo>
                    <a:pt x="142158" y="519762"/>
                    <a:pt x="151210" y="528813"/>
                    <a:pt x="162335" y="528813"/>
                  </a:cubicBezTo>
                  <a:lnTo>
                    <a:pt x="246759" y="528813"/>
                  </a:lnTo>
                  <a:cubicBezTo>
                    <a:pt x="251046" y="528813"/>
                    <a:pt x="254519" y="525339"/>
                    <a:pt x="254519" y="521054"/>
                  </a:cubicBezTo>
                  <a:cubicBezTo>
                    <a:pt x="254519" y="516768"/>
                    <a:pt x="251046" y="513294"/>
                    <a:pt x="246759" y="513294"/>
                  </a:cubicBezTo>
                  <a:lnTo>
                    <a:pt x="162334" y="513294"/>
                  </a:lnTo>
                  <a:cubicBezTo>
                    <a:pt x="159810" y="513294"/>
                    <a:pt x="157678" y="511161"/>
                    <a:pt x="157678" y="508638"/>
                  </a:cubicBezTo>
                  <a:lnTo>
                    <a:pt x="157678" y="490286"/>
                  </a:lnTo>
                  <a:cubicBezTo>
                    <a:pt x="157678" y="487762"/>
                    <a:pt x="159810" y="485630"/>
                    <a:pt x="162334" y="485630"/>
                  </a:cubicBezTo>
                  <a:lnTo>
                    <a:pt x="367393" y="485630"/>
                  </a:lnTo>
                  <a:cubicBezTo>
                    <a:pt x="367396" y="485630"/>
                    <a:pt x="367393" y="485630"/>
                    <a:pt x="367396" y="485630"/>
                  </a:cubicBezTo>
                  <a:cubicBezTo>
                    <a:pt x="369920" y="485630"/>
                    <a:pt x="372052" y="487762"/>
                    <a:pt x="372052" y="490286"/>
                  </a:cubicBezTo>
                  <a:lnTo>
                    <a:pt x="372052" y="508638"/>
                  </a:lnTo>
                  <a:cubicBezTo>
                    <a:pt x="372052" y="511161"/>
                    <a:pt x="369920" y="513294"/>
                    <a:pt x="367396" y="513294"/>
                  </a:cubicBezTo>
                  <a:lnTo>
                    <a:pt x="282972" y="513294"/>
                  </a:lnTo>
                  <a:cubicBezTo>
                    <a:pt x="278685" y="513294"/>
                    <a:pt x="275212" y="516768"/>
                    <a:pt x="275212" y="521054"/>
                  </a:cubicBezTo>
                  <a:cubicBezTo>
                    <a:pt x="275212" y="525339"/>
                    <a:pt x="278685" y="528813"/>
                    <a:pt x="282972" y="528813"/>
                  </a:cubicBezTo>
                  <a:lnTo>
                    <a:pt x="367396" y="528813"/>
                  </a:lnTo>
                  <a:cubicBezTo>
                    <a:pt x="378522" y="528813"/>
                    <a:pt x="387573" y="519761"/>
                    <a:pt x="387573" y="508637"/>
                  </a:cubicBezTo>
                  <a:lnTo>
                    <a:pt x="387573" y="490285"/>
                  </a:lnTo>
                  <a:cubicBezTo>
                    <a:pt x="387573" y="479527"/>
                    <a:pt x="379102" y="470734"/>
                    <a:pt x="368485" y="470163"/>
                  </a:cubicBezTo>
                  <a:lnTo>
                    <a:pt x="368485" y="466717"/>
                  </a:lnTo>
                  <a:cubicBezTo>
                    <a:pt x="368485" y="431355"/>
                    <a:pt x="339716" y="402586"/>
                    <a:pt x="304355" y="402586"/>
                  </a:cubicBezTo>
                  <a:lnTo>
                    <a:pt x="298344" y="402586"/>
                  </a:lnTo>
                  <a:lnTo>
                    <a:pt x="298344" y="284222"/>
                  </a:lnTo>
                  <a:cubicBezTo>
                    <a:pt x="298344" y="279937"/>
                    <a:pt x="294871" y="276463"/>
                    <a:pt x="290584" y="276463"/>
                  </a:cubicBezTo>
                  <a:cubicBezTo>
                    <a:pt x="286298" y="276463"/>
                    <a:pt x="282825" y="279937"/>
                    <a:pt x="282825" y="284222"/>
                  </a:cubicBezTo>
                  <a:lnTo>
                    <a:pt x="282825" y="402588"/>
                  </a:lnTo>
                  <a:lnTo>
                    <a:pt x="246907" y="402588"/>
                  </a:lnTo>
                  <a:lnTo>
                    <a:pt x="246907" y="134419"/>
                  </a:lnTo>
                  <a:cubicBezTo>
                    <a:pt x="252729" y="136480"/>
                    <a:pt x="258992" y="137489"/>
                    <a:pt x="264866" y="137489"/>
                  </a:cubicBezTo>
                  <a:cubicBezTo>
                    <a:pt x="270746" y="137489"/>
                    <a:pt x="276992" y="136484"/>
                    <a:pt x="282824" y="134419"/>
                  </a:cubicBezTo>
                  <a:lnTo>
                    <a:pt x="282824" y="248008"/>
                  </a:lnTo>
                  <a:cubicBezTo>
                    <a:pt x="282824" y="252294"/>
                    <a:pt x="286297" y="255768"/>
                    <a:pt x="290583" y="255768"/>
                  </a:cubicBezTo>
                  <a:cubicBezTo>
                    <a:pt x="294870" y="255768"/>
                    <a:pt x="298343" y="252294"/>
                    <a:pt x="298343" y="248008"/>
                  </a:cubicBezTo>
                  <a:lnTo>
                    <a:pt x="298343" y="125757"/>
                  </a:lnTo>
                  <a:cubicBezTo>
                    <a:pt x="310715" y="115891"/>
                    <a:pt x="318665" y="100705"/>
                    <a:pt x="318665" y="83688"/>
                  </a:cubicBezTo>
                  <a:cubicBezTo>
                    <a:pt x="318665" y="80366"/>
                    <a:pt x="318347" y="77118"/>
                    <a:pt x="317767" y="73960"/>
                  </a:cubicBezTo>
                  <a:lnTo>
                    <a:pt x="418808" y="39730"/>
                  </a:lnTo>
                  <a:cubicBezTo>
                    <a:pt x="419951" y="41268"/>
                    <a:pt x="421270" y="42668"/>
                    <a:pt x="422731" y="43906"/>
                  </a:cubicBezTo>
                  <a:lnTo>
                    <a:pt x="369064" y="167812"/>
                  </a:lnTo>
                  <a:lnTo>
                    <a:pt x="355652" y="167812"/>
                  </a:lnTo>
                  <a:cubicBezTo>
                    <a:pt x="351366" y="167812"/>
                    <a:pt x="347893" y="171286"/>
                    <a:pt x="347893" y="175572"/>
                  </a:cubicBezTo>
                  <a:lnTo>
                    <a:pt x="347893" y="186724"/>
                  </a:lnTo>
                  <a:cubicBezTo>
                    <a:pt x="347893" y="222086"/>
                    <a:pt x="376663" y="250855"/>
                    <a:pt x="412023" y="250855"/>
                  </a:cubicBezTo>
                  <a:lnTo>
                    <a:pt x="465598" y="250855"/>
                  </a:lnTo>
                  <a:cubicBezTo>
                    <a:pt x="500960" y="250855"/>
                    <a:pt x="529729" y="222086"/>
                    <a:pt x="529729" y="186724"/>
                  </a:cubicBezTo>
                  <a:lnTo>
                    <a:pt x="529729" y="175572"/>
                  </a:lnTo>
                  <a:cubicBezTo>
                    <a:pt x="529731" y="171288"/>
                    <a:pt x="526257" y="167814"/>
                    <a:pt x="521971" y="167814"/>
                  </a:cubicBezTo>
                  <a:close/>
                  <a:moveTo>
                    <a:pt x="90918" y="133189"/>
                  </a:moveTo>
                  <a:cubicBezTo>
                    <a:pt x="96094" y="133189"/>
                    <a:pt x="100305" y="137400"/>
                    <a:pt x="100305" y="142576"/>
                  </a:cubicBezTo>
                  <a:cubicBezTo>
                    <a:pt x="100305" y="146502"/>
                    <a:pt x="97881" y="149866"/>
                    <a:pt x="94454" y="151267"/>
                  </a:cubicBezTo>
                  <a:cubicBezTo>
                    <a:pt x="94424" y="151279"/>
                    <a:pt x="94392" y="151286"/>
                    <a:pt x="94362" y="151298"/>
                  </a:cubicBezTo>
                  <a:cubicBezTo>
                    <a:pt x="88207" y="153733"/>
                    <a:pt x="81532" y="149173"/>
                    <a:pt x="81532" y="142576"/>
                  </a:cubicBezTo>
                  <a:cubicBezTo>
                    <a:pt x="81532" y="137399"/>
                    <a:pt x="85742" y="133189"/>
                    <a:pt x="90918" y="133189"/>
                  </a:cubicBezTo>
                  <a:close/>
                  <a:moveTo>
                    <a:pt x="166317" y="301002"/>
                  </a:moveTo>
                  <a:lnTo>
                    <a:pt x="166317" y="304394"/>
                  </a:lnTo>
                  <a:cubicBezTo>
                    <a:pt x="166317" y="331198"/>
                    <a:pt x="144511" y="353004"/>
                    <a:pt x="117707" y="353004"/>
                  </a:cubicBezTo>
                  <a:lnTo>
                    <a:pt x="64131" y="353004"/>
                  </a:lnTo>
                  <a:cubicBezTo>
                    <a:pt x="37326" y="353004"/>
                    <a:pt x="15520" y="331198"/>
                    <a:pt x="15520" y="304394"/>
                  </a:cubicBezTo>
                  <a:lnTo>
                    <a:pt x="15520" y="301002"/>
                  </a:lnTo>
                  <a:lnTo>
                    <a:pt x="166317" y="301002"/>
                  </a:lnTo>
                  <a:close/>
                  <a:moveTo>
                    <a:pt x="143753" y="285482"/>
                  </a:moveTo>
                  <a:lnTo>
                    <a:pt x="38085" y="285482"/>
                  </a:lnTo>
                  <a:lnTo>
                    <a:pt x="89219" y="167424"/>
                  </a:lnTo>
                  <a:cubicBezTo>
                    <a:pt x="90308" y="167501"/>
                    <a:pt x="91532" y="167501"/>
                    <a:pt x="92618" y="167424"/>
                  </a:cubicBezTo>
                  <a:lnTo>
                    <a:pt x="143753" y="285482"/>
                  </a:lnTo>
                  <a:close/>
                  <a:moveTo>
                    <a:pt x="304355" y="418109"/>
                  </a:moveTo>
                  <a:cubicBezTo>
                    <a:pt x="331160" y="418109"/>
                    <a:pt x="352965" y="439915"/>
                    <a:pt x="352965" y="466719"/>
                  </a:cubicBezTo>
                  <a:lnTo>
                    <a:pt x="352965" y="470109"/>
                  </a:lnTo>
                  <a:lnTo>
                    <a:pt x="176766" y="470109"/>
                  </a:lnTo>
                  <a:lnTo>
                    <a:pt x="176766" y="466719"/>
                  </a:lnTo>
                  <a:cubicBezTo>
                    <a:pt x="176766" y="439915"/>
                    <a:pt x="198572" y="418109"/>
                    <a:pt x="225376" y="418109"/>
                  </a:cubicBezTo>
                  <a:lnTo>
                    <a:pt x="304355" y="418109"/>
                  </a:lnTo>
                  <a:close/>
                  <a:moveTo>
                    <a:pt x="264866" y="121969"/>
                  </a:moveTo>
                  <a:cubicBezTo>
                    <a:pt x="243965" y="121969"/>
                    <a:pt x="226586" y="104961"/>
                    <a:pt x="226586" y="83688"/>
                  </a:cubicBezTo>
                  <a:cubicBezTo>
                    <a:pt x="226586" y="62581"/>
                    <a:pt x="243759" y="45408"/>
                    <a:pt x="264866" y="45408"/>
                  </a:cubicBezTo>
                  <a:cubicBezTo>
                    <a:pt x="285973" y="45408"/>
                    <a:pt x="303146" y="62581"/>
                    <a:pt x="303146" y="83688"/>
                  </a:cubicBezTo>
                  <a:cubicBezTo>
                    <a:pt x="303146" y="104826"/>
                    <a:pt x="285913" y="121969"/>
                    <a:pt x="264866" y="121969"/>
                  </a:cubicBezTo>
                  <a:close/>
                  <a:moveTo>
                    <a:pt x="438813" y="15520"/>
                  </a:moveTo>
                  <a:cubicBezTo>
                    <a:pt x="443989" y="15520"/>
                    <a:pt x="448200" y="19731"/>
                    <a:pt x="448200" y="24908"/>
                  </a:cubicBezTo>
                  <a:cubicBezTo>
                    <a:pt x="448200" y="28828"/>
                    <a:pt x="445782" y="32192"/>
                    <a:pt x="442360" y="33594"/>
                  </a:cubicBezTo>
                  <a:cubicBezTo>
                    <a:pt x="442325" y="33608"/>
                    <a:pt x="442290" y="33616"/>
                    <a:pt x="442256" y="33630"/>
                  </a:cubicBezTo>
                  <a:cubicBezTo>
                    <a:pt x="436072" y="36076"/>
                    <a:pt x="429427" y="31473"/>
                    <a:pt x="429427" y="24908"/>
                  </a:cubicBezTo>
                  <a:cubicBezTo>
                    <a:pt x="429425" y="19731"/>
                    <a:pt x="433636" y="15520"/>
                    <a:pt x="438813" y="15520"/>
                  </a:cubicBezTo>
                  <a:close/>
                  <a:moveTo>
                    <a:pt x="437113" y="49756"/>
                  </a:moveTo>
                  <a:cubicBezTo>
                    <a:pt x="438204" y="49834"/>
                    <a:pt x="439450" y="49832"/>
                    <a:pt x="440512" y="49756"/>
                  </a:cubicBezTo>
                  <a:lnTo>
                    <a:pt x="491646" y="167814"/>
                  </a:lnTo>
                  <a:lnTo>
                    <a:pt x="385979" y="167814"/>
                  </a:lnTo>
                  <a:lnTo>
                    <a:pt x="437113" y="49756"/>
                  </a:lnTo>
                  <a:close/>
                  <a:moveTo>
                    <a:pt x="514212" y="186726"/>
                  </a:moveTo>
                  <a:lnTo>
                    <a:pt x="514212" y="186726"/>
                  </a:lnTo>
                  <a:cubicBezTo>
                    <a:pt x="514211" y="213530"/>
                    <a:pt x="492405" y="235336"/>
                    <a:pt x="465600" y="235336"/>
                  </a:cubicBezTo>
                  <a:lnTo>
                    <a:pt x="412025" y="235336"/>
                  </a:lnTo>
                  <a:cubicBezTo>
                    <a:pt x="385221" y="235336"/>
                    <a:pt x="363415" y="213530"/>
                    <a:pt x="363415" y="186726"/>
                  </a:cubicBezTo>
                  <a:lnTo>
                    <a:pt x="363415" y="183335"/>
                  </a:lnTo>
                  <a:cubicBezTo>
                    <a:pt x="366693" y="183335"/>
                    <a:pt x="509451" y="183335"/>
                    <a:pt x="514212" y="183335"/>
                  </a:cubicBezTo>
                  <a:lnTo>
                    <a:pt x="514212" y="186726"/>
                  </a:lnTo>
                  <a:close/>
                </a:path>
              </a:pathLst>
            </a:custGeom>
            <a:solidFill>
              <a:srgbClr val="000000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31A959-10E3-3FC1-BED2-17C88027380A}"/>
                </a:ext>
              </a:extLst>
            </p:cNvPr>
            <p:cNvSpPr/>
            <p:nvPr/>
          </p:nvSpPr>
          <p:spPr>
            <a:xfrm>
              <a:off x="6017831" y="1472929"/>
              <a:ext cx="48628" cy="48628"/>
            </a:xfrm>
            <a:custGeom>
              <a:avLst/>
              <a:gdLst>
                <a:gd name="connsiteX0" fmla="*/ 24493 w 48627"/>
                <a:gd name="connsiteY0" fmla="*/ 0 h 48627"/>
                <a:gd name="connsiteX1" fmla="*/ 0 w 48627"/>
                <a:gd name="connsiteY1" fmla="*/ 24493 h 48627"/>
                <a:gd name="connsiteX2" fmla="*/ 24493 w 48627"/>
                <a:gd name="connsiteY2" fmla="*/ 48986 h 48627"/>
                <a:gd name="connsiteX3" fmla="*/ 48986 w 48627"/>
                <a:gd name="connsiteY3" fmla="*/ 24493 h 48627"/>
                <a:gd name="connsiteX4" fmla="*/ 24493 w 48627"/>
                <a:gd name="connsiteY4" fmla="*/ 0 h 48627"/>
                <a:gd name="connsiteX5" fmla="*/ 24493 w 48627"/>
                <a:gd name="connsiteY5" fmla="*/ 33466 h 48627"/>
                <a:gd name="connsiteX6" fmla="*/ 15519 w 48627"/>
                <a:gd name="connsiteY6" fmla="*/ 24494 h 48627"/>
                <a:gd name="connsiteX7" fmla="*/ 24493 w 48627"/>
                <a:gd name="connsiteY7" fmla="*/ 15520 h 48627"/>
                <a:gd name="connsiteX8" fmla="*/ 33466 w 48627"/>
                <a:gd name="connsiteY8" fmla="*/ 24494 h 48627"/>
                <a:gd name="connsiteX9" fmla="*/ 24493 w 48627"/>
                <a:gd name="connsiteY9" fmla="*/ 33466 h 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7" h="48627">
                  <a:moveTo>
                    <a:pt x="24493" y="0"/>
                  </a:moveTo>
                  <a:cubicBezTo>
                    <a:pt x="10987" y="0"/>
                    <a:pt x="0" y="10988"/>
                    <a:pt x="0" y="24493"/>
                  </a:cubicBezTo>
                  <a:cubicBezTo>
                    <a:pt x="0" y="37999"/>
                    <a:pt x="10988" y="48986"/>
                    <a:pt x="24493" y="48986"/>
                  </a:cubicBezTo>
                  <a:cubicBezTo>
                    <a:pt x="37998" y="48986"/>
                    <a:pt x="48986" y="37998"/>
                    <a:pt x="48986" y="24493"/>
                  </a:cubicBezTo>
                  <a:cubicBezTo>
                    <a:pt x="48986" y="10988"/>
                    <a:pt x="37998" y="0"/>
                    <a:pt x="24493" y="0"/>
                  </a:cubicBezTo>
                  <a:close/>
                  <a:moveTo>
                    <a:pt x="24493" y="33466"/>
                  </a:moveTo>
                  <a:cubicBezTo>
                    <a:pt x="19546" y="33466"/>
                    <a:pt x="15519" y="29441"/>
                    <a:pt x="15519" y="24494"/>
                  </a:cubicBezTo>
                  <a:cubicBezTo>
                    <a:pt x="15519" y="19546"/>
                    <a:pt x="19545" y="15520"/>
                    <a:pt x="24493" y="15520"/>
                  </a:cubicBezTo>
                  <a:cubicBezTo>
                    <a:pt x="29439" y="15520"/>
                    <a:pt x="33466" y="19545"/>
                    <a:pt x="33466" y="24494"/>
                  </a:cubicBezTo>
                  <a:cubicBezTo>
                    <a:pt x="33466" y="29442"/>
                    <a:pt x="29440" y="33466"/>
                    <a:pt x="24493" y="33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sp>
        <p:nvSpPr>
          <p:cNvPr id="63" name="TextBox 159">
            <a:extLst>
              <a:ext uri="{FF2B5EF4-FFF2-40B4-BE49-F238E27FC236}">
                <a16:creationId xmlns:a16="http://schemas.microsoft.com/office/drawing/2014/main" id="{E998095C-33B9-3F99-12E3-CA54B77C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062" y="1985962"/>
            <a:ext cx="4511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+mn-lt"/>
                <a:cs typeface="Open Sans" panose="020B0606030504020204" pitchFamily="34" charset="0"/>
              </a:rPr>
              <a:t>What is end-user training?</a:t>
            </a:r>
          </a:p>
        </p:txBody>
      </p:sp>
      <p:sp>
        <p:nvSpPr>
          <p:cNvPr id="64" name="TextBox 159">
            <a:extLst>
              <a:ext uri="{FF2B5EF4-FFF2-40B4-BE49-F238E27FC236}">
                <a16:creationId xmlns:a16="http://schemas.microsoft.com/office/drawing/2014/main" id="{0F9DDB8F-621A-5D53-C053-C6F7FF15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062" y="2939396"/>
            <a:ext cx="4511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ru-RU" sz="2000" dirty="0">
                <a:latin typeface="+mn-lt"/>
                <a:cs typeface="Open Sans" panose="020B0606030504020204" pitchFamily="34" charset="0"/>
              </a:rPr>
              <a:t>Why is end-user training important?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ru-RU" sz="2000" dirty="0"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65" name="TextBox 159">
            <a:extLst>
              <a:ext uri="{FF2B5EF4-FFF2-40B4-BE49-F238E27FC236}">
                <a16:creationId xmlns:a16="http://schemas.microsoft.com/office/drawing/2014/main" id="{64E65EE4-1796-94FE-6657-4BBF0B0E8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062" y="3888992"/>
            <a:ext cx="5211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2000" dirty="0">
                <a:latin typeface="+mn-lt"/>
                <a:cs typeface="Open Sans" panose="020B0606030504020204" pitchFamily="34" charset="0"/>
              </a:rPr>
              <a:t>What is included in the training catalogue?</a:t>
            </a:r>
          </a:p>
        </p:txBody>
      </p:sp>
      <p:sp>
        <p:nvSpPr>
          <p:cNvPr id="66" name="TextBox 159">
            <a:extLst>
              <a:ext uri="{FF2B5EF4-FFF2-40B4-BE49-F238E27FC236}">
                <a16:creationId xmlns:a16="http://schemas.microsoft.com/office/drawing/2014/main" id="{B0FF5FD3-407B-7D27-2773-A81C9C2F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062" y="4873517"/>
            <a:ext cx="4511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2000" dirty="0">
                <a:latin typeface="+mn-lt"/>
                <a:cs typeface="Open Sans" panose="020B0606030504020204" pitchFamily="34" charset="0"/>
              </a:rPr>
              <a:t>What are the learning objectives?</a:t>
            </a:r>
          </a:p>
        </p:txBody>
      </p:sp>
    </p:spTree>
    <p:extLst>
      <p:ext uri="{BB962C8B-B14F-4D97-AF65-F5344CB8AC3E}">
        <p14:creationId xmlns:p14="http://schemas.microsoft.com/office/powerpoint/2010/main" val="182662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A1F57-5DB8-50E1-8543-3328EFB7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7843959" cy="4708340"/>
          </a:xfrm>
        </p:spPr>
        <p:txBody>
          <a:bodyPr/>
          <a:lstStyle/>
          <a:p>
            <a:r>
              <a:rPr lang="en-GB" sz="2000" dirty="0"/>
              <a:t>Let’s start by clearly defining </a:t>
            </a:r>
            <a:r>
              <a:rPr lang="en-GB" sz="2000" i="1" dirty="0"/>
              <a:t>end user: 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End users are those who actually use a particular product or service.</a:t>
            </a:r>
          </a:p>
          <a:p>
            <a:pPr marL="457200" lvl="1" indent="0">
              <a:buNone/>
            </a:pPr>
            <a:endParaRPr lang="en-GB" sz="2000" dirty="0"/>
          </a:p>
          <a:p>
            <a:pPr lvl="2"/>
            <a:r>
              <a:rPr lang="en-GB" sz="1800" dirty="0"/>
              <a:t>End users typically include employees, customers and partners who may be operators, technicians, engineers, managers and more.</a:t>
            </a:r>
          </a:p>
          <a:p>
            <a:pPr marL="457200" lvl="1" indent="0">
              <a:buNone/>
            </a:pPr>
            <a:endParaRPr lang="en-GB" sz="2000" dirty="0"/>
          </a:p>
          <a:p>
            <a:pPr lvl="2"/>
            <a:r>
              <a:rPr lang="en-GB" sz="1800" dirty="0"/>
              <a:t>During the piloting phase in OPTIMAI, staff at KLEEMANN, TELEVES and MICROCHIP constitute the end users. </a:t>
            </a:r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BC5FF-FAFB-E4DA-60B4-2F1154D5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3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40F22C-CE6E-4DF2-54C1-8C56020D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end-user training?</a:t>
            </a:r>
          </a:p>
        </p:txBody>
      </p:sp>
      <p:grpSp>
        <p:nvGrpSpPr>
          <p:cNvPr id="5" name="Graphic 348">
            <a:extLst>
              <a:ext uri="{FF2B5EF4-FFF2-40B4-BE49-F238E27FC236}">
                <a16:creationId xmlns:a16="http://schemas.microsoft.com/office/drawing/2014/main" id="{A65B9CCF-639B-A103-06F5-FEE805F66CC1}"/>
              </a:ext>
            </a:extLst>
          </p:cNvPr>
          <p:cNvGrpSpPr/>
          <p:nvPr/>
        </p:nvGrpSpPr>
        <p:grpSpPr>
          <a:xfrm>
            <a:off x="634619" y="2064046"/>
            <a:ext cx="581244" cy="581240"/>
            <a:chOff x="5460000" y="6105462"/>
            <a:chExt cx="1259537" cy="125953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CC3E979-DD0D-B5C3-5061-EBE99510F18C}"/>
                </a:ext>
              </a:extLst>
            </p:cNvPr>
            <p:cNvSpPr/>
            <p:nvPr/>
          </p:nvSpPr>
          <p:spPr>
            <a:xfrm>
              <a:off x="5942812" y="6714246"/>
              <a:ext cx="251917" cy="293891"/>
            </a:xfrm>
            <a:custGeom>
              <a:avLst/>
              <a:gdLst>
                <a:gd name="connsiteX0" fmla="*/ 146956 w 251917"/>
                <a:gd name="connsiteY0" fmla="*/ 0 h 293891"/>
                <a:gd name="connsiteX1" fmla="*/ 21003 w 251917"/>
                <a:gd name="connsiteY1" fmla="*/ 0 h 293891"/>
                <a:gd name="connsiteX2" fmla="*/ 0 w 251917"/>
                <a:gd name="connsiteY2" fmla="*/ 20982 h 293891"/>
                <a:gd name="connsiteX3" fmla="*/ 2215 w 251917"/>
                <a:gd name="connsiteY3" fmla="*/ 30376 h 293891"/>
                <a:gd name="connsiteX4" fmla="*/ 41995 w 251917"/>
                <a:gd name="connsiteY4" fmla="*/ 109916 h 293891"/>
                <a:gd name="connsiteX5" fmla="*/ 41995 w 251917"/>
                <a:gd name="connsiteY5" fmla="*/ 188931 h 293891"/>
                <a:gd name="connsiteX6" fmla="*/ 146956 w 251917"/>
                <a:gd name="connsiteY6" fmla="*/ 293892 h 293891"/>
                <a:gd name="connsiteX7" fmla="*/ 251918 w 251917"/>
                <a:gd name="connsiteY7" fmla="*/ 188931 h 293891"/>
                <a:gd name="connsiteX8" fmla="*/ 251918 w 251917"/>
                <a:gd name="connsiteY8" fmla="*/ 104961 h 293891"/>
                <a:gd name="connsiteX9" fmla="*/ 146956 w 251917"/>
                <a:gd name="connsiteY9" fmla="*/ 0 h 293891"/>
                <a:gd name="connsiteX10" fmla="*/ 54968 w 251917"/>
                <a:gd name="connsiteY10" fmla="*/ 41985 h 293891"/>
                <a:gd name="connsiteX11" fmla="*/ 146956 w 251917"/>
                <a:gd name="connsiteY11" fmla="*/ 41985 h 293891"/>
                <a:gd name="connsiteX12" fmla="*/ 206344 w 251917"/>
                <a:gd name="connsiteY12" fmla="*/ 83969 h 293891"/>
                <a:gd name="connsiteX13" fmla="*/ 75961 w 251917"/>
                <a:gd name="connsiteY13" fmla="*/ 83969 h 293891"/>
                <a:gd name="connsiteX14" fmla="*/ 54968 w 251917"/>
                <a:gd name="connsiteY14" fmla="*/ 41985 h 293891"/>
                <a:gd name="connsiteX15" fmla="*/ 209933 w 251917"/>
                <a:gd name="connsiteY15" fmla="*/ 188931 h 293891"/>
                <a:gd name="connsiteX16" fmla="*/ 146956 w 251917"/>
                <a:gd name="connsiteY16" fmla="*/ 251907 h 293891"/>
                <a:gd name="connsiteX17" fmla="*/ 83980 w 251917"/>
                <a:gd name="connsiteY17" fmla="*/ 188931 h 293891"/>
                <a:gd name="connsiteX18" fmla="*/ 83980 w 251917"/>
                <a:gd name="connsiteY18" fmla="*/ 125954 h 293891"/>
                <a:gd name="connsiteX19" fmla="*/ 209933 w 251917"/>
                <a:gd name="connsiteY19" fmla="*/ 125954 h 293891"/>
                <a:gd name="connsiteX20" fmla="*/ 209933 w 251917"/>
                <a:gd name="connsiteY20" fmla="*/ 188931 h 29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1917" h="293891">
                  <a:moveTo>
                    <a:pt x="146956" y="0"/>
                  </a:moveTo>
                  <a:lnTo>
                    <a:pt x="21003" y="0"/>
                  </a:lnTo>
                  <a:cubicBezTo>
                    <a:pt x="9410" y="-5"/>
                    <a:pt x="5" y="9389"/>
                    <a:pt x="0" y="20982"/>
                  </a:cubicBezTo>
                  <a:cubicBezTo>
                    <a:pt x="-3" y="24243"/>
                    <a:pt x="756" y="27458"/>
                    <a:pt x="2215" y="30376"/>
                  </a:cubicBezTo>
                  <a:lnTo>
                    <a:pt x="41995" y="109916"/>
                  </a:lnTo>
                  <a:lnTo>
                    <a:pt x="41995" y="188931"/>
                  </a:lnTo>
                  <a:cubicBezTo>
                    <a:pt x="41995" y="246898"/>
                    <a:pt x="88989" y="293892"/>
                    <a:pt x="146956" y="293892"/>
                  </a:cubicBezTo>
                  <a:cubicBezTo>
                    <a:pt x="204924" y="293892"/>
                    <a:pt x="251918" y="246898"/>
                    <a:pt x="251918" y="188931"/>
                  </a:cubicBezTo>
                  <a:lnTo>
                    <a:pt x="251918" y="104961"/>
                  </a:lnTo>
                  <a:cubicBezTo>
                    <a:pt x="251850" y="47023"/>
                    <a:pt x="204895" y="71"/>
                    <a:pt x="146956" y="0"/>
                  </a:cubicBezTo>
                  <a:close/>
                  <a:moveTo>
                    <a:pt x="54968" y="41985"/>
                  </a:moveTo>
                  <a:lnTo>
                    <a:pt x="146956" y="41985"/>
                  </a:lnTo>
                  <a:cubicBezTo>
                    <a:pt x="173638" y="42016"/>
                    <a:pt x="197414" y="58826"/>
                    <a:pt x="206344" y="83969"/>
                  </a:cubicBezTo>
                  <a:lnTo>
                    <a:pt x="75961" y="83969"/>
                  </a:lnTo>
                  <a:lnTo>
                    <a:pt x="54968" y="41985"/>
                  </a:lnTo>
                  <a:close/>
                  <a:moveTo>
                    <a:pt x="209933" y="188931"/>
                  </a:moveTo>
                  <a:cubicBezTo>
                    <a:pt x="209933" y="223712"/>
                    <a:pt x="181738" y="251907"/>
                    <a:pt x="146956" y="251907"/>
                  </a:cubicBezTo>
                  <a:cubicBezTo>
                    <a:pt x="112175" y="251907"/>
                    <a:pt x="83980" y="223712"/>
                    <a:pt x="83980" y="188931"/>
                  </a:cubicBezTo>
                  <a:lnTo>
                    <a:pt x="83980" y="125954"/>
                  </a:lnTo>
                  <a:lnTo>
                    <a:pt x="209933" y="125954"/>
                  </a:lnTo>
                  <a:lnTo>
                    <a:pt x="209933" y="188931"/>
                  </a:ln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3DB664-6B7C-C2D3-D431-3EA1EDE00BB4}"/>
                </a:ext>
              </a:extLst>
            </p:cNvPr>
            <p:cNvSpPr/>
            <p:nvPr/>
          </p:nvSpPr>
          <p:spPr>
            <a:xfrm>
              <a:off x="5900837" y="7008138"/>
              <a:ext cx="377861" cy="272899"/>
            </a:xfrm>
            <a:custGeom>
              <a:avLst/>
              <a:gdLst>
                <a:gd name="connsiteX0" fmla="*/ 272900 w 377861"/>
                <a:gd name="connsiteY0" fmla="*/ 0 h 272899"/>
                <a:gd name="connsiteX1" fmla="*/ 104961 w 377861"/>
                <a:gd name="connsiteY1" fmla="*/ 0 h 272899"/>
                <a:gd name="connsiteX2" fmla="*/ 0 w 377861"/>
                <a:gd name="connsiteY2" fmla="*/ 104961 h 272899"/>
                <a:gd name="connsiteX3" fmla="*/ 0 w 377861"/>
                <a:gd name="connsiteY3" fmla="*/ 251907 h 272899"/>
                <a:gd name="connsiteX4" fmla="*/ 20992 w 377861"/>
                <a:gd name="connsiteY4" fmla="*/ 272900 h 272899"/>
                <a:gd name="connsiteX5" fmla="*/ 356869 w 377861"/>
                <a:gd name="connsiteY5" fmla="*/ 272900 h 272899"/>
                <a:gd name="connsiteX6" fmla="*/ 377861 w 377861"/>
                <a:gd name="connsiteY6" fmla="*/ 251907 h 272899"/>
                <a:gd name="connsiteX7" fmla="*/ 377861 w 377861"/>
                <a:gd name="connsiteY7" fmla="*/ 104961 h 272899"/>
                <a:gd name="connsiteX8" fmla="*/ 272900 w 377861"/>
                <a:gd name="connsiteY8" fmla="*/ 0 h 272899"/>
                <a:gd name="connsiteX9" fmla="*/ 335877 w 377861"/>
                <a:gd name="connsiteY9" fmla="*/ 230915 h 272899"/>
                <a:gd name="connsiteX10" fmla="*/ 293892 w 377861"/>
                <a:gd name="connsiteY10" fmla="*/ 230915 h 272899"/>
                <a:gd name="connsiteX11" fmla="*/ 293892 w 377861"/>
                <a:gd name="connsiteY11" fmla="*/ 167938 h 272899"/>
                <a:gd name="connsiteX12" fmla="*/ 272900 w 377861"/>
                <a:gd name="connsiteY12" fmla="*/ 146946 h 272899"/>
                <a:gd name="connsiteX13" fmla="*/ 251907 w 377861"/>
                <a:gd name="connsiteY13" fmla="*/ 167938 h 272899"/>
                <a:gd name="connsiteX14" fmla="*/ 251907 w 377861"/>
                <a:gd name="connsiteY14" fmla="*/ 230915 h 272899"/>
                <a:gd name="connsiteX15" fmla="*/ 125954 w 377861"/>
                <a:gd name="connsiteY15" fmla="*/ 230915 h 272899"/>
                <a:gd name="connsiteX16" fmla="*/ 125954 w 377861"/>
                <a:gd name="connsiteY16" fmla="*/ 167938 h 272899"/>
                <a:gd name="connsiteX17" fmla="*/ 104961 w 377861"/>
                <a:gd name="connsiteY17" fmla="*/ 146946 h 272899"/>
                <a:gd name="connsiteX18" fmla="*/ 83969 w 377861"/>
                <a:gd name="connsiteY18" fmla="*/ 167938 h 272899"/>
                <a:gd name="connsiteX19" fmla="*/ 83969 w 377861"/>
                <a:gd name="connsiteY19" fmla="*/ 230915 h 272899"/>
                <a:gd name="connsiteX20" fmla="*/ 41985 w 377861"/>
                <a:gd name="connsiteY20" fmla="*/ 230915 h 272899"/>
                <a:gd name="connsiteX21" fmla="*/ 41985 w 377861"/>
                <a:gd name="connsiteY21" fmla="*/ 104961 h 272899"/>
                <a:gd name="connsiteX22" fmla="*/ 104961 w 377861"/>
                <a:gd name="connsiteY22" fmla="*/ 41985 h 272899"/>
                <a:gd name="connsiteX23" fmla="*/ 272900 w 377861"/>
                <a:gd name="connsiteY23" fmla="*/ 41985 h 272899"/>
                <a:gd name="connsiteX24" fmla="*/ 335877 w 377861"/>
                <a:gd name="connsiteY24" fmla="*/ 104961 h 272899"/>
                <a:gd name="connsiteX25" fmla="*/ 335877 w 377861"/>
                <a:gd name="connsiteY25" fmla="*/ 230915 h 2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7861" h="272899">
                  <a:moveTo>
                    <a:pt x="272900" y="0"/>
                  </a:moveTo>
                  <a:lnTo>
                    <a:pt x="104961" y="0"/>
                  </a:lnTo>
                  <a:cubicBezTo>
                    <a:pt x="47023" y="68"/>
                    <a:pt x="68" y="47023"/>
                    <a:pt x="0" y="104961"/>
                  </a:cubicBezTo>
                  <a:lnTo>
                    <a:pt x="0" y="251907"/>
                  </a:lnTo>
                  <a:cubicBezTo>
                    <a:pt x="0" y="263500"/>
                    <a:pt x="9399" y="272900"/>
                    <a:pt x="20992" y="272900"/>
                  </a:cubicBezTo>
                  <a:lnTo>
                    <a:pt x="356869" y="272900"/>
                  </a:lnTo>
                  <a:cubicBezTo>
                    <a:pt x="368462" y="272900"/>
                    <a:pt x="377861" y="263500"/>
                    <a:pt x="377861" y="251907"/>
                  </a:cubicBezTo>
                  <a:lnTo>
                    <a:pt x="377861" y="104961"/>
                  </a:lnTo>
                  <a:cubicBezTo>
                    <a:pt x="377793" y="47023"/>
                    <a:pt x="330838" y="71"/>
                    <a:pt x="272900" y="0"/>
                  </a:cubicBezTo>
                  <a:close/>
                  <a:moveTo>
                    <a:pt x="335877" y="230915"/>
                  </a:moveTo>
                  <a:lnTo>
                    <a:pt x="293892" y="230915"/>
                  </a:lnTo>
                  <a:lnTo>
                    <a:pt x="293892" y="167938"/>
                  </a:lnTo>
                  <a:cubicBezTo>
                    <a:pt x="293892" y="156345"/>
                    <a:pt x="284493" y="146946"/>
                    <a:pt x="272900" y="146946"/>
                  </a:cubicBezTo>
                  <a:cubicBezTo>
                    <a:pt x="261307" y="146946"/>
                    <a:pt x="251907" y="156345"/>
                    <a:pt x="251907" y="167938"/>
                  </a:cubicBezTo>
                  <a:lnTo>
                    <a:pt x="251907" y="230915"/>
                  </a:lnTo>
                  <a:lnTo>
                    <a:pt x="125954" y="230915"/>
                  </a:lnTo>
                  <a:lnTo>
                    <a:pt x="125954" y="167938"/>
                  </a:lnTo>
                  <a:cubicBezTo>
                    <a:pt x="125954" y="156345"/>
                    <a:pt x="116554" y="146946"/>
                    <a:pt x="104961" y="146946"/>
                  </a:cubicBezTo>
                  <a:cubicBezTo>
                    <a:pt x="93368" y="146946"/>
                    <a:pt x="83969" y="156345"/>
                    <a:pt x="83969" y="167938"/>
                  </a:cubicBezTo>
                  <a:lnTo>
                    <a:pt x="83969" y="230915"/>
                  </a:lnTo>
                  <a:lnTo>
                    <a:pt x="41985" y="230915"/>
                  </a:lnTo>
                  <a:lnTo>
                    <a:pt x="41985" y="104961"/>
                  </a:lnTo>
                  <a:cubicBezTo>
                    <a:pt x="41985" y="70180"/>
                    <a:pt x="70180" y="41985"/>
                    <a:pt x="104961" y="41985"/>
                  </a:cubicBezTo>
                  <a:lnTo>
                    <a:pt x="272900" y="41985"/>
                  </a:lnTo>
                  <a:cubicBezTo>
                    <a:pt x="307681" y="41985"/>
                    <a:pt x="335877" y="70180"/>
                    <a:pt x="335877" y="104961"/>
                  </a:cubicBezTo>
                  <a:lnTo>
                    <a:pt x="335877" y="230915"/>
                  </a:ln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07C3CA-687F-4854-3E9E-42DDC952EC39}"/>
                </a:ext>
              </a:extLst>
            </p:cNvPr>
            <p:cNvSpPr/>
            <p:nvPr/>
          </p:nvSpPr>
          <p:spPr>
            <a:xfrm>
              <a:off x="5543969" y="6714246"/>
              <a:ext cx="209922" cy="293891"/>
            </a:xfrm>
            <a:custGeom>
              <a:avLst/>
              <a:gdLst>
                <a:gd name="connsiteX0" fmla="*/ 146946 w 209922"/>
                <a:gd name="connsiteY0" fmla="*/ 0 h 293891"/>
                <a:gd name="connsiteX1" fmla="*/ 62977 w 209922"/>
                <a:gd name="connsiteY1" fmla="*/ 0 h 293891"/>
                <a:gd name="connsiteX2" fmla="*/ 0 w 209922"/>
                <a:gd name="connsiteY2" fmla="*/ 62977 h 293891"/>
                <a:gd name="connsiteX3" fmla="*/ 0 w 209922"/>
                <a:gd name="connsiteY3" fmla="*/ 188931 h 293891"/>
                <a:gd name="connsiteX4" fmla="*/ 104961 w 209922"/>
                <a:gd name="connsiteY4" fmla="*/ 293892 h 293891"/>
                <a:gd name="connsiteX5" fmla="*/ 209923 w 209922"/>
                <a:gd name="connsiteY5" fmla="*/ 188931 h 293891"/>
                <a:gd name="connsiteX6" fmla="*/ 209923 w 209922"/>
                <a:gd name="connsiteY6" fmla="*/ 62977 h 293891"/>
                <a:gd name="connsiteX7" fmla="*/ 146946 w 209922"/>
                <a:gd name="connsiteY7" fmla="*/ 0 h 293891"/>
                <a:gd name="connsiteX8" fmla="*/ 167938 w 209922"/>
                <a:gd name="connsiteY8" fmla="*/ 188931 h 293891"/>
                <a:gd name="connsiteX9" fmla="*/ 104961 w 209922"/>
                <a:gd name="connsiteY9" fmla="*/ 251907 h 293891"/>
                <a:gd name="connsiteX10" fmla="*/ 41985 w 209922"/>
                <a:gd name="connsiteY10" fmla="*/ 188931 h 293891"/>
                <a:gd name="connsiteX11" fmla="*/ 41985 w 209922"/>
                <a:gd name="connsiteY11" fmla="*/ 125954 h 293891"/>
                <a:gd name="connsiteX12" fmla="*/ 167938 w 209922"/>
                <a:gd name="connsiteY12" fmla="*/ 125954 h 293891"/>
                <a:gd name="connsiteX13" fmla="*/ 167938 w 209922"/>
                <a:gd name="connsiteY13" fmla="*/ 188931 h 293891"/>
                <a:gd name="connsiteX14" fmla="*/ 167938 w 209922"/>
                <a:gd name="connsiteY14" fmla="*/ 83969 h 293891"/>
                <a:gd name="connsiteX15" fmla="*/ 41985 w 209922"/>
                <a:gd name="connsiteY15" fmla="*/ 83969 h 293891"/>
                <a:gd name="connsiteX16" fmla="*/ 41985 w 209922"/>
                <a:gd name="connsiteY16" fmla="*/ 62977 h 293891"/>
                <a:gd name="connsiteX17" fmla="*/ 62977 w 209922"/>
                <a:gd name="connsiteY17" fmla="*/ 41985 h 293891"/>
                <a:gd name="connsiteX18" fmla="*/ 146946 w 209922"/>
                <a:gd name="connsiteY18" fmla="*/ 41985 h 293891"/>
                <a:gd name="connsiteX19" fmla="*/ 167938 w 209922"/>
                <a:gd name="connsiteY19" fmla="*/ 62977 h 293891"/>
                <a:gd name="connsiteX20" fmla="*/ 167938 w 209922"/>
                <a:gd name="connsiteY20" fmla="*/ 83969 h 29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922" h="293891">
                  <a:moveTo>
                    <a:pt x="146946" y="0"/>
                  </a:moveTo>
                  <a:lnTo>
                    <a:pt x="62977" y="0"/>
                  </a:lnTo>
                  <a:cubicBezTo>
                    <a:pt x="28195" y="0"/>
                    <a:pt x="0" y="28195"/>
                    <a:pt x="0" y="62977"/>
                  </a:cubicBezTo>
                  <a:lnTo>
                    <a:pt x="0" y="188931"/>
                  </a:lnTo>
                  <a:cubicBezTo>
                    <a:pt x="0" y="246898"/>
                    <a:pt x="46994" y="293892"/>
                    <a:pt x="104961" y="293892"/>
                  </a:cubicBezTo>
                  <a:cubicBezTo>
                    <a:pt x="162929" y="293892"/>
                    <a:pt x="209923" y="246898"/>
                    <a:pt x="209923" y="188931"/>
                  </a:cubicBezTo>
                  <a:lnTo>
                    <a:pt x="209923" y="62977"/>
                  </a:lnTo>
                  <a:cubicBezTo>
                    <a:pt x="209923" y="28195"/>
                    <a:pt x="181728" y="0"/>
                    <a:pt x="146946" y="0"/>
                  </a:cubicBezTo>
                  <a:close/>
                  <a:moveTo>
                    <a:pt x="167938" y="188931"/>
                  </a:moveTo>
                  <a:cubicBezTo>
                    <a:pt x="167938" y="223712"/>
                    <a:pt x="139743" y="251907"/>
                    <a:pt x="104961" y="251907"/>
                  </a:cubicBezTo>
                  <a:cubicBezTo>
                    <a:pt x="70180" y="251907"/>
                    <a:pt x="41985" y="223712"/>
                    <a:pt x="41985" y="188931"/>
                  </a:cubicBezTo>
                  <a:lnTo>
                    <a:pt x="41985" y="125954"/>
                  </a:lnTo>
                  <a:lnTo>
                    <a:pt x="167938" y="125954"/>
                  </a:lnTo>
                  <a:lnTo>
                    <a:pt x="167938" y="188931"/>
                  </a:lnTo>
                  <a:close/>
                  <a:moveTo>
                    <a:pt x="167938" y="83969"/>
                  </a:moveTo>
                  <a:lnTo>
                    <a:pt x="41985" y="83969"/>
                  </a:lnTo>
                  <a:lnTo>
                    <a:pt x="41985" y="62977"/>
                  </a:lnTo>
                  <a:cubicBezTo>
                    <a:pt x="41985" y="51384"/>
                    <a:pt x="51384" y="41985"/>
                    <a:pt x="62977" y="41985"/>
                  </a:cubicBezTo>
                  <a:lnTo>
                    <a:pt x="146946" y="41985"/>
                  </a:lnTo>
                  <a:cubicBezTo>
                    <a:pt x="158539" y="41985"/>
                    <a:pt x="167938" y="51384"/>
                    <a:pt x="167938" y="62977"/>
                  </a:cubicBezTo>
                  <a:lnTo>
                    <a:pt x="167938" y="83969"/>
                  </a:ln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ED6CDF-1946-988C-83FA-66B994194E8A}"/>
                </a:ext>
              </a:extLst>
            </p:cNvPr>
            <p:cNvSpPr/>
            <p:nvPr/>
          </p:nvSpPr>
          <p:spPr>
            <a:xfrm>
              <a:off x="5460000" y="7008138"/>
              <a:ext cx="377861" cy="272899"/>
            </a:xfrm>
            <a:custGeom>
              <a:avLst/>
              <a:gdLst>
                <a:gd name="connsiteX0" fmla="*/ 272900 w 377861"/>
                <a:gd name="connsiteY0" fmla="*/ 0 h 272899"/>
                <a:gd name="connsiteX1" fmla="*/ 104961 w 377861"/>
                <a:gd name="connsiteY1" fmla="*/ 0 h 272899"/>
                <a:gd name="connsiteX2" fmla="*/ 0 w 377861"/>
                <a:gd name="connsiteY2" fmla="*/ 104961 h 272899"/>
                <a:gd name="connsiteX3" fmla="*/ 0 w 377861"/>
                <a:gd name="connsiteY3" fmla="*/ 251907 h 272899"/>
                <a:gd name="connsiteX4" fmla="*/ 20992 w 377861"/>
                <a:gd name="connsiteY4" fmla="*/ 272900 h 272899"/>
                <a:gd name="connsiteX5" fmla="*/ 356869 w 377861"/>
                <a:gd name="connsiteY5" fmla="*/ 272900 h 272899"/>
                <a:gd name="connsiteX6" fmla="*/ 377861 w 377861"/>
                <a:gd name="connsiteY6" fmla="*/ 251907 h 272899"/>
                <a:gd name="connsiteX7" fmla="*/ 377861 w 377861"/>
                <a:gd name="connsiteY7" fmla="*/ 104961 h 272899"/>
                <a:gd name="connsiteX8" fmla="*/ 272900 w 377861"/>
                <a:gd name="connsiteY8" fmla="*/ 0 h 272899"/>
                <a:gd name="connsiteX9" fmla="*/ 335877 w 377861"/>
                <a:gd name="connsiteY9" fmla="*/ 230915 h 272899"/>
                <a:gd name="connsiteX10" fmla="*/ 293892 w 377861"/>
                <a:gd name="connsiteY10" fmla="*/ 230915 h 272899"/>
                <a:gd name="connsiteX11" fmla="*/ 293892 w 377861"/>
                <a:gd name="connsiteY11" fmla="*/ 167938 h 272899"/>
                <a:gd name="connsiteX12" fmla="*/ 272900 w 377861"/>
                <a:gd name="connsiteY12" fmla="*/ 146946 h 272899"/>
                <a:gd name="connsiteX13" fmla="*/ 251907 w 377861"/>
                <a:gd name="connsiteY13" fmla="*/ 167938 h 272899"/>
                <a:gd name="connsiteX14" fmla="*/ 251907 w 377861"/>
                <a:gd name="connsiteY14" fmla="*/ 230915 h 272899"/>
                <a:gd name="connsiteX15" fmla="*/ 125954 w 377861"/>
                <a:gd name="connsiteY15" fmla="*/ 230915 h 272899"/>
                <a:gd name="connsiteX16" fmla="*/ 125954 w 377861"/>
                <a:gd name="connsiteY16" fmla="*/ 167938 h 272899"/>
                <a:gd name="connsiteX17" fmla="*/ 104961 w 377861"/>
                <a:gd name="connsiteY17" fmla="*/ 146946 h 272899"/>
                <a:gd name="connsiteX18" fmla="*/ 83969 w 377861"/>
                <a:gd name="connsiteY18" fmla="*/ 167938 h 272899"/>
                <a:gd name="connsiteX19" fmla="*/ 83969 w 377861"/>
                <a:gd name="connsiteY19" fmla="*/ 230915 h 272899"/>
                <a:gd name="connsiteX20" fmla="*/ 41985 w 377861"/>
                <a:gd name="connsiteY20" fmla="*/ 230915 h 272899"/>
                <a:gd name="connsiteX21" fmla="*/ 41985 w 377861"/>
                <a:gd name="connsiteY21" fmla="*/ 104961 h 272899"/>
                <a:gd name="connsiteX22" fmla="*/ 104961 w 377861"/>
                <a:gd name="connsiteY22" fmla="*/ 41985 h 272899"/>
                <a:gd name="connsiteX23" fmla="*/ 272900 w 377861"/>
                <a:gd name="connsiteY23" fmla="*/ 41985 h 272899"/>
                <a:gd name="connsiteX24" fmla="*/ 335877 w 377861"/>
                <a:gd name="connsiteY24" fmla="*/ 104961 h 272899"/>
                <a:gd name="connsiteX25" fmla="*/ 335877 w 377861"/>
                <a:gd name="connsiteY25" fmla="*/ 230915 h 2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7861" h="272899">
                  <a:moveTo>
                    <a:pt x="272900" y="0"/>
                  </a:moveTo>
                  <a:lnTo>
                    <a:pt x="104961" y="0"/>
                  </a:lnTo>
                  <a:cubicBezTo>
                    <a:pt x="47023" y="68"/>
                    <a:pt x="68" y="47023"/>
                    <a:pt x="0" y="104961"/>
                  </a:cubicBezTo>
                  <a:lnTo>
                    <a:pt x="0" y="251907"/>
                  </a:lnTo>
                  <a:cubicBezTo>
                    <a:pt x="0" y="263500"/>
                    <a:pt x="9399" y="272900"/>
                    <a:pt x="20992" y="272900"/>
                  </a:cubicBezTo>
                  <a:lnTo>
                    <a:pt x="356869" y="272900"/>
                  </a:lnTo>
                  <a:cubicBezTo>
                    <a:pt x="368462" y="272900"/>
                    <a:pt x="377861" y="263500"/>
                    <a:pt x="377861" y="251907"/>
                  </a:cubicBezTo>
                  <a:lnTo>
                    <a:pt x="377861" y="104961"/>
                  </a:lnTo>
                  <a:cubicBezTo>
                    <a:pt x="377793" y="47023"/>
                    <a:pt x="330838" y="71"/>
                    <a:pt x="272900" y="0"/>
                  </a:cubicBezTo>
                  <a:close/>
                  <a:moveTo>
                    <a:pt x="335877" y="230915"/>
                  </a:moveTo>
                  <a:lnTo>
                    <a:pt x="293892" y="230915"/>
                  </a:lnTo>
                  <a:lnTo>
                    <a:pt x="293892" y="167938"/>
                  </a:lnTo>
                  <a:cubicBezTo>
                    <a:pt x="293892" y="156345"/>
                    <a:pt x="284493" y="146946"/>
                    <a:pt x="272900" y="146946"/>
                  </a:cubicBezTo>
                  <a:cubicBezTo>
                    <a:pt x="261307" y="146946"/>
                    <a:pt x="251907" y="156345"/>
                    <a:pt x="251907" y="167938"/>
                  </a:cubicBezTo>
                  <a:lnTo>
                    <a:pt x="251907" y="230915"/>
                  </a:lnTo>
                  <a:lnTo>
                    <a:pt x="125954" y="230915"/>
                  </a:lnTo>
                  <a:lnTo>
                    <a:pt x="125954" y="167938"/>
                  </a:lnTo>
                  <a:cubicBezTo>
                    <a:pt x="125954" y="156345"/>
                    <a:pt x="116554" y="146946"/>
                    <a:pt x="104961" y="146946"/>
                  </a:cubicBezTo>
                  <a:cubicBezTo>
                    <a:pt x="93368" y="146946"/>
                    <a:pt x="83969" y="156345"/>
                    <a:pt x="83969" y="167938"/>
                  </a:cubicBezTo>
                  <a:lnTo>
                    <a:pt x="83969" y="230915"/>
                  </a:lnTo>
                  <a:lnTo>
                    <a:pt x="41985" y="230915"/>
                  </a:lnTo>
                  <a:lnTo>
                    <a:pt x="41985" y="104961"/>
                  </a:lnTo>
                  <a:cubicBezTo>
                    <a:pt x="41985" y="70180"/>
                    <a:pt x="70180" y="41985"/>
                    <a:pt x="104961" y="41985"/>
                  </a:cubicBezTo>
                  <a:lnTo>
                    <a:pt x="272900" y="41985"/>
                  </a:lnTo>
                  <a:cubicBezTo>
                    <a:pt x="307681" y="41985"/>
                    <a:pt x="335877" y="70180"/>
                    <a:pt x="335877" y="104961"/>
                  </a:cubicBezTo>
                  <a:lnTo>
                    <a:pt x="335877" y="230915"/>
                  </a:ln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65B8A7-57C6-501D-02FC-940949C802B0}"/>
                </a:ext>
              </a:extLst>
            </p:cNvPr>
            <p:cNvSpPr/>
            <p:nvPr/>
          </p:nvSpPr>
          <p:spPr>
            <a:xfrm>
              <a:off x="6341659" y="6672335"/>
              <a:ext cx="377893" cy="335969"/>
            </a:xfrm>
            <a:custGeom>
              <a:avLst/>
              <a:gdLst>
                <a:gd name="connsiteX0" fmla="*/ 375681 w 377893"/>
                <a:gd name="connsiteY0" fmla="*/ 179594 h 335969"/>
                <a:gd name="connsiteX1" fmla="*/ 375674 w 377893"/>
                <a:gd name="connsiteY1" fmla="*/ 179578 h 335969"/>
                <a:gd name="connsiteX2" fmla="*/ 329260 w 377893"/>
                <a:gd name="connsiteY2" fmla="*/ 86750 h 335969"/>
                <a:gd name="connsiteX3" fmla="*/ 118788 w 377893"/>
                <a:gd name="connsiteY3" fmla="*/ 16597 h 335969"/>
                <a:gd name="connsiteX4" fmla="*/ 48635 w 377893"/>
                <a:gd name="connsiteY4" fmla="*/ 86750 h 335969"/>
                <a:gd name="connsiteX5" fmla="*/ 2221 w 377893"/>
                <a:gd name="connsiteY5" fmla="*/ 179578 h 335969"/>
                <a:gd name="connsiteX6" fmla="*/ 11610 w 377893"/>
                <a:gd name="connsiteY6" fmla="*/ 207742 h 335969"/>
                <a:gd name="connsiteX7" fmla="*/ 11625 w 377893"/>
                <a:gd name="connsiteY7" fmla="*/ 207750 h 335969"/>
                <a:gd name="connsiteX8" fmla="*/ 85371 w 377893"/>
                <a:gd name="connsiteY8" fmla="*/ 244612 h 335969"/>
                <a:gd name="connsiteX9" fmla="*/ 201996 w 377893"/>
                <a:gd name="connsiteY9" fmla="*/ 335139 h 335969"/>
                <a:gd name="connsiteX10" fmla="*/ 292523 w 377893"/>
                <a:gd name="connsiteY10" fmla="*/ 244612 h 335969"/>
                <a:gd name="connsiteX11" fmla="*/ 292523 w 377893"/>
                <a:gd name="connsiteY11" fmla="*/ 244507 h 335969"/>
                <a:gd name="connsiteX12" fmla="*/ 366269 w 377893"/>
                <a:gd name="connsiteY12" fmla="*/ 207750 h 335969"/>
                <a:gd name="connsiteX13" fmla="*/ 375681 w 377893"/>
                <a:gd name="connsiteY13" fmla="*/ 179594 h 335969"/>
                <a:gd name="connsiteX14" fmla="*/ 251924 w 377893"/>
                <a:gd name="connsiteY14" fmla="*/ 230841 h 335969"/>
                <a:gd name="connsiteX15" fmla="*/ 188947 w 377893"/>
                <a:gd name="connsiteY15" fmla="*/ 293818 h 335969"/>
                <a:gd name="connsiteX16" fmla="*/ 125970 w 377893"/>
                <a:gd name="connsiteY16" fmla="*/ 230841 h 335969"/>
                <a:gd name="connsiteX17" fmla="*/ 125970 w 377893"/>
                <a:gd name="connsiteY17" fmla="*/ 167865 h 335969"/>
                <a:gd name="connsiteX18" fmla="*/ 251924 w 377893"/>
                <a:gd name="connsiteY18" fmla="*/ 167865 h 335969"/>
                <a:gd name="connsiteX19" fmla="*/ 251924 w 377893"/>
                <a:gd name="connsiteY19" fmla="*/ 230841 h 335969"/>
                <a:gd name="connsiteX20" fmla="*/ 293909 w 377893"/>
                <a:gd name="connsiteY20" fmla="*/ 196876 h 335969"/>
                <a:gd name="connsiteX21" fmla="*/ 293909 w 377893"/>
                <a:gd name="connsiteY21" fmla="*/ 146872 h 335969"/>
                <a:gd name="connsiteX22" fmla="*/ 272916 w 377893"/>
                <a:gd name="connsiteY22" fmla="*/ 125880 h 335969"/>
                <a:gd name="connsiteX23" fmla="*/ 104978 w 377893"/>
                <a:gd name="connsiteY23" fmla="*/ 125880 h 335969"/>
                <a:gd name="connsiteX24" fmla="*/ 83986 w 377893"/>
                <a:gd name="connsiteY24" fmla="*/ 146872 h 335969"/>
                <a:gd name="connsiteX25" fmla="*/ 83986 w 377893"/>
                <a:gd name="connsiteY25" fmla="*/ 196876 h 335969"/>
                <a:gd name="connsiteX26" fmla="*/ 49181 w 377893"/>
                <a:gd name="connsiteY26" fmla="*/ 179473 h 335969"/>
                <a:gd name="connsiteX27" fmla="*/ 86190 w 377893"/>
                <a:gd name="connsiteY27" fmla="*/ 105413 h 335969"/>
                <a:gd name="connsiteX28" fmla="*/ 240336 w 377893"/>
                <a:gd name="connsiteY28" fmla="*/ 54044 h 335969"/>
                <a:gd name="connsiteX29" fmla="*/ 291704 w 377893"/>
                <a:gd name="connsiteY29" fmla="*/ 105413 h 335969"/>
                <a:gd name="connsiteX30" fmla="*/ 328714 w 377893"/>
                <a:gd name="connsiteY30" fmla="*/ 179473 h 335969"/>
                <a:gd name="connsiteX31" fmla="*/ 293909 w 377893"/>
                <a:gd name="connsiteY31" fmla="*/ 196876 h 33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7893" h="335969">
                  <a:moveTo>
                    <a:pt x="375681" y="179594"/>
                  </a:moveTo>
                  <a:cubicBezTo>
                    <a:pt x="375679" y="179589"/>
                    <a:pt x="375676" y="179583"/>
                    <a:pt x="375674" y="179578"/>
                  </a:cubicBezTo>
                  <a:lnTo>
                    <a:pt x="329260" y="86750"/>
                  </a:lnTo>
                  <a:cubicBezTo>
                    <a:pt x="290513" y="9257"/>
                    <a:pt x="196281" y="-22150"/>
                    <a:pt x="118788" y="16597"/>
                  </a:cubicBezTo>
                  <a:cubicBezTo>
                    <a:pt x="88431" y="31777"/>
                    <a:pt x="63815" y="56393"/>
                    <a:pt x="48635" y="86750"/>
                  </a:cubicBezTo>
                  <a:lnTo>
                    <a:pt x="2221" y="179578"/>
                  </a:lnTo>
                  <a:cubicBezTo>
                    <a:pt x="-2964" y="189948"/>
                    <a:pt x="1239" y="202557"/>
                    <a:pt x="11610" y="207742"/>
                  </a:cubicBezTo>
                  <a:cubicBezTo>
                    <a:pt x="11615" y="207745"/>
                    <a:pt x="11620" y="207747"/>
                    <a:pt x="11625" y="207750"/>
                  </a:cubicBezTo>
                  <a:lnTo>
                    <a:pt x="85371" y="244612"/>
                  </a:lnTo>
                  <a:cubicBezTo>
                    <a:pt x="92577" y="301816"/>
                    <a:pt x="144793" y="342347"/>
                    <a:pt x="201996" y="335139"/>
                  </a:cubicBezTo>
                  <a:cubicBezTo>
                    <a:pt x="249305" y="329180"/>
                    <a:pt x="286564" y="291921"/>
                    <a:pt x="292523" y="244612"/>
                  </a:cubicBezTo>
                  <a:lnTo>
                    <a:pt x="292523" y="244507"/>
                  </a:lnTo>
                  <a:lnTo>
                    <a:pt x="366269" y="207750"/>
                  </a:lnTo>
                  <a:cubicBezTo>
                    <a:pt x="376644" y="202575"/>
                    <a:pt x="380856" y="189969"/>
                    <a:pt x="375681" y="179594"/>
                  </a:cubicBezTo>
                  <a:close/>
                  <a:moveTo>
                    <a:pt x="251924" y="230841"/>
                  </a:moveTo>
                  <a:cubicBezTo>
                    <a:pt x="251924" y="265623"/>
                    <a:pt x="223729" y="293818"/>
                    <a:pt x="188947" y="293818"/>
                  </a:cubicBezTo>
                  <a:cubicBezTo>
                    <a:pt x="154166" y="293818"/>
                    <a:pt x="125970" y="265623"/>
                    <a:pt x="125970" y="230841"/>
                  </a:cubicBezTo>
                  <a:lnTo>
                    <a:pt x="125970" y="167865"/>
                  </a:lnTo>
                  <a:lnTo>
                    <a:pt x="251924" y="167865"/>
                  </a:lnTo>
                  <a:lnTo>
                    <a:pt x="251924" y="230841"/>
                  </a:lnTo>
                  <a:close/>
                  <a:moveTo>
                    <a:pt x="293909" y="196876"/>
                  </a:moveTo>
                  <a:lnTo>
                    <a:pt x="293909" y="146872"/>
                  </a:lnTo>
                  <a:cubicBezTo>
                    <a:pt x="293909" y="135279"/>
                    <a:pt x="284509" y="125880"/>
                    <a:pt x="272916" y="125880"/>
                  </a:cubicBezTo>
                  <a:lnTo>
                    <a:pt x="104978" y="125880"/>
                  </a:lnTo>
                  <a:cubicBezTo>
                    <a:pt x="93385" y="125880"/>
                    <a:pt x="83986" y="135279"/>
                    <a:pt x="83986" y="146872"/>
                  </a:cubicBezTo>
                  <a:lnTo>
                    <a:pt x="83986" y="196876"/>
                  </a:lnTo>
                  <a:lnTo>
                    <a:pt x="49181" y="179473"/>
                  </a:lnTo>
                  <a:lnTo>
                    <a:pt x="86190" y="105413"/>
                  </a:lnTo>
                  <a:cubicBezTo>
                    <a:pt x="114572" y="48660"/>
                    <a:pt x="183586" y="25663"/>
                    <a:pt x="240336" y="54044"/>
                  </a:cubicBezTo>
                  <a:cubicBezTo>
                    <a:pt x="262564" y="65160"/>
                    <a:pt x="280589" y="83184"/>
                    <a:pt x="291704" y="105413"/>
                  </a:cubicBezTo>
                  <a:lnTo>
                    <a:pt x="328714" y="179473"/>
                  </a:lnTo>
                  <a:lnTo>
                    <a:pt x="293909" y="196876"/>
                  </a:ln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7C44C9-5350-29ED-D3F5-465F0FDC50AB}"/>
                </a:ext>
              </a:extLst>
            </p:cNvPr>
            <p:cNvSpPr/>
            <p:nvPr/>
          </p:nvSpPr>
          <p:spPr>
            <a:xfrm>
              <a:off x="6341675" y="7008138"/>
              <a:ext cx="377861" cy="272899"/>
            </a:xfrm>
            <a:custGeom>
              <a:avLst/>
              <a:gdLst>
                <a:gd name="connsiteX0" fmla="*/ 272900 w 377861"/>
                <a:gd name="connsiteY0" fmla="*/ 0 h 272899"/>
                <a:gd name="connsiteX1" fmla="*/ 104961 w 377861"/>
                <a:gd name="connsiteY1" fmla="*/ 0 h 272899"/>
                <a:gd name="connsiteX2" fmla="*/ 0 w 377861"/>
                <a:gd name="connsiteY2" fmla="*/ 104961 h 272899"/>
                <a:gd name="connsiteX3" fmla="*/ 0 w 377861"/>
                <a:gd name="connsiteY3" fmla="*/ 251907 h 272899"/>
                <a:gd name="connsiteX4" fmla="*/ 20992 w 377861"/>
                <a:gd name="connsiteY4" fmla="*/ 272900 h 272899"/>
                <a:gd name="connsiteX5" fmla="*/ 356869 w 377861"/>
                <a:gd name="connsiteY5" fmla="*/ 272900 h 272899"/>
                <a:gd name="connsiteX6" fmla="*/ 377861 w 377861"/>
                <a:gd name="connsiteY6" fmla="*/ 251907 h 272899"/>
                <a:gd name="connsiteX7" fmla="*/ 377861 w 377861"/>
                <a:gd name="connsiteY7" fmla="*/ 104961 h 272899"/>
                <a:gd name="connsiteX8" fmla="*/ 272900 w 377861"/>
                <a:gd name="connsiteY8" fmla="*/ 0 h 272899"/>
                <a:gd name="connsiteX9" fmla="*/ 335877 w 377861"/>
                <a:gd name="connsiteY9" fmla="*/ 230915 h 272899"/>
                <a:gd name="connsiteX10" fmla="*/ 293892 w 377861"/>
                <a:gd name="connsiteY10" fmla="*/ 230915 h 272899"/>
                <a:gd name="connsiteX11" fmla="*/ 293892 w 377861"/>
                <a:gd name="connsiteY11" fmla="*/ 167938 h 272899"/>
                <a:gd name="connsiteX12" fmla="*/ 272900 w 377861"/>
                <a:gd name="connsiteY12" fmla="*/ 146946 h 272899"/>
                <a:gd name="connsiteX13" fmla="*/ 251907 w 377861"/>
                <a:gd name="connsiteY13" fmla="*/ 167938 h 272899"/>
                <a:gd name="connsiteX14" fmla="*/ 251907 w 377861"/>
                <a:gd name="connsiteY14" fmla="*/ 230915 h 272899"/>
                <a:gd name="connsiteX15" fmla="*/ 125954 w 377861"/>
                <a:gd name="connsiteY15" fmla="*/ 230915 h 272899"/>
                <a:gd name="connsiteX16" fmla="*/ 125954 w 377861"/>
                <a:gd name="connsiteY16" fmla="*/ 167938 h 272899"/>
                <a:gd name="connsiteX17" fmla="*/ 104961 w 377861"/>
                <a:gd name="connsiteY17" fmla="*/ 146946 h 272899"/>
                <a:gd name="connsiteX18" fmla="*/ 83969 w 377861"/>
                <a:gd name="connsiteY18" fmla="*/ 167938 h 272899"/>
                <a:gd name="connsiteX19" fmla="*/ 83969 w 377861"/>
                <a:gd name="connsiteY19" fmla="*/ 230915 h 272899"/>
                <a:gd name="connsiteX20" fmla="*/ 41985 w 377861"/>
                <a:gd name="connsiteY20" fmla="*/ 230915 h 272899"/>
                <a:gd name="connsiteX21" fmla="*/ 41985 w 377861"/>
                <a:gd name="connsiteY21" fmla="*/ 104961 h 272899"/>
                <a:gd name="connsiteX22" fmla="*/ 104961 w 377861"/>
                <a:gd name="connsiteY22" fmla="*/ 41985 h 272899"/>
                <a:gd name="connsiteX23" fmla="*/ 272900 w 377861"/>
                <a:gd name="connsiteY23" fmla="*/ 41985 h 272899"/>
                <a:gd name="connsiteX24" fmla="*/ 335877 w 377861"/>
                <a:gd name="connsiteY24" fmla="*/ 104961 h 272899"/>
                <a:gd name="connsiteX25" fmla="*/ 335877 w 377861"/>
                <a:gd name="connsiteY25" fmla="*/ 230915 h 2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7861" h="272899">
                  <a:moveTo>
                    <a:pt x="272900" y="0"/>
                  </a:moveTo>
                  <a:lnTo>
                    <a:pt x="104961" y="0"/>
                  </a:lnTo>
                  <a:cubicBezTo>
                    <a:pt x="47023" y="68"/>
                    <a:pt x="68" y="47023"/>
                    <a:pt x="0" y="104961"/>
                  </a:cubicBezTo>
                  <a:lnTo>
                    <a:pt x="0" y="251907"/>
                  </a:lnTo>
                  <a:cubicBezTo>
                    <a:pt x="0" y="263500"/>
                    <a:pt x="9399" y="272900"/>
                    <a:pt x="20992" y="272900"/>
                  </a:cubicBezTo>
                  <a:lnTo>
                    <a:pt x="356869" y="272900"/>
                  </a:lnTo>
                  <a:cubicBezTo>
                    <a:pt x="368462" y="272900"/>
                    <a:pt x="377861" y="263500"/>
                    <a:pt x="377861" y="251907"/>
                  </a:cubicBezTo>
                  <a:lnTo>
                    <a:pt x="377861" y="104961"/>
                  </a:lnTo>
                  <a:cubicBezTo>
                    <a:pt x="377793" y="47023"/>
                    <a:pt x="330838" y="71"/>
                    <a:pt x="272900" y="0"/>
                  </a:cubicBezTo>
                  <a:close/>
                  <a:moveTo>
                    <a:pt x="335877" y="230915"/>
                  </a:moveTo>
                  <a:lnTo>
                    <a:pt x="293892" y="230915"/>
                  </a:lnTo>
                  <a:lnTo>
                    <a:pt x="293892" y="167938"/>
                  </a:lnTo>
                  <a:cubicBezTo>
                    <a:pt x="293892" y="156345"/>
                    <a:pt x="284493" y="146946"/>
                    <a:pt x="272900" y="146946"/>
                  </a:cubicBezTo>
                  <a:cubicBezTo>
                    <a:pt x="261307" y="146946"/>
                    <a:pt x="251907" y="156345"/>
                    <a:pt x="251907" y="167938"/>
                  </a:cubicBezTo>
                  <a:lnTo>
                    <a:pt x="251907" y="230915"/>
                  </a:lnTo>
                  <a:lnTo>
                    <a:pt x="125954" y="230915"/>
                  </a:lnTo>
                  <a:lnTo>
                    <a:pt x="125954" y="167938"/>
                  </a:lnTo>
                  <a:cubicBezTo>
                    <a:pt x="125954" y="156345"/>
                    <a:pt x="116554" y="146946"/>
                    <a:pt x="104961" y="146946"/>
                  </a:cubicBezTo>
                  <a:cubicBezTo>
                    <a:pt x="93368" y="146946"/>
                    <a:pt x="83969" y="156345"/>
                    <a:pt x="83969" y="167938"/>
                  </a:cubicBezTo>
                  <a:lnTo>
                    <a:pt x="83969" y="230915"/>
                  </a:lnTo>
                  <a:lnTo>
                    <a:pt x="41985" y="230915"/>
                  </a:lnTo>
                  <a:lnTo>
                    <a:pt x="41985" y="104961"/>
                  </a:lnTo>
                  <a:cubicBezTo>
                    <a:pt x="41985" y="70180"/>
                    <a:pt x="70180" y="41985"/>
                    <a:pt x="104961" y="41985"/>
                  </a:cubicBezTo>
                  <a:lnTo>
                    <a:pt x="272900" y="41985"/>
                  </a:lnTo>
                  <a:cubicBezTo>
                    <a:pt x="307681" y="41985"/>
                    <a:pt x="335877" y="70180"/>
                    <a:pt x="335877" y="104961"/>
                  </a:cubicBezTo>
                  <a:lnTo>
                    <a:pt x="335877" y="230915"/>
                  </a:ln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F29C55-A751-631D-D07A-AEF0B2FA9895}"/>
                </a:ext>
              </a:extLst>
            </p:cNvPr>
            <p:cNvSpPr/>
            <p:nvPr/>
          </p:nvSpPr>
          <p:spPr>
            <a:xfrm>
              <a:off x="5460406" y="6189439"/>
              <a:ext cx="377101" cy="461853"/>
            </a:xfrm>
            <a:custGeom>
              <a:avLst/>
              <a:gdLst>
                <a:gd name="connsiteX0" fmla="*/ 367163 w 377101"/>
                <a:gd name="connsiteY0" fmla="*/ 128614 h 461853"/>
                <a:gd name="connsiteX1" fmla="*/ 188524 w 377101"/>
                <a:gd name="connsiteY1" fmla="*/ 0 h 461853"/>
                <a:gd name="connsiteX2" fmla="*/ 0 w 377101"/>
                <a:gd name="connsiteY2" fmla="*/ 189335 h 461853"/>
                <a:gd name="connsiteX3" fmla="*/ 128612 w 377101"/>
                <a:gd name="connsiteY3" fmla="*/ 367974 h 461853"/>
                <a:gd name="connsiteX4" fmla="*/ 169736 w 377101"/>
                <a:gd name="connsiteY4" fmla="*/ 450222 h 461853"/>
                <a:gd name="connsiteX5" fmla="*/ 197889 w 377101"/>
                <a:gd name="connsiteY5" fmla="*/ 459644 h 461853"/>
                <a:gd name="connsiteX6" fmla="*/ 207312 w 377101"/>
                <a:gd name="connsiteY6" fmla="*/ 450222 h 461853"/>
                <a:gd name="connsiteX7" fmla="*/ 248436 w 377101"/>
                <a:gd name="connsiteY7" fmla="*/ 367974 h 461853"/>
                <a:gd name="connsiteX8" fmla="*/ 367163 w 377101"/>
                <a:gd name="connsiteY8" fmla="*/ 128614 h 461853"/>
                <a:gd name="connsiteX9" fmla="*/ 330060 w 377101"/>
                <a:gd name="connsiteY9" fmla="*/ 228307 h 461853"/>
                <a:gd name="connsiteX10" fmla="*/ 228032 w 377101"/>
                <a:gd name="connsiteY10" fmla="*/ 330335 h 461853"/>
                <a:gd name="connsiteX11" fmla="*/ 214891 w 377101"/>
                <a:gd name="connsiteY11" fmla="*/ 341167 h 461853"/>
                <a:gd name="connsiteX12" fmla="*/ 188524 w 377101"/>
                <a:gd name="connsiteY12" fmla="*/ 393899 h 461853"/>
                <a:gd name="connsiteX13" fmla="*/ 162158 w 377101"/>
                <a:gd name="connsiteY13" fmla="*/ 341167 h 461853"/>
                <a:gd name="connsiteX14" fmla="*/ 149017 w 377101"/>
                <a:gd name="connsiteY14" fmla="*/ 330335 h 461853"/>
                <a:gd name="connsiteX15" fmla="*/ 46989 w 377101"/>
                <a:gd name="connsiteY15" fmla="*/ 149292 h 461853"/>
                <a:gd name="connsiteX16" fmla="*/ 228032 w 377101"/>
                <a:gd name="connsiteY16" fmla="*/ 47264 h 461853"/>
                <a:gd name="connsiteX17" fmla="*/ 330060 w 377101"/>
                <a:gd name="connsiteY17" fmla="*/ 228307 h 46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7101" h="461853">
                  <a:moveTo>
                    <a:pt x="367163" y="128614"/>
                  </a:moveTo>
                  <a:cubicBezTo>
                    <a:pt x="341319" y="51898"/>
                    <a:pt x="269476" y="173"/>
                    <a:pt x="188524" y="0"/>
                  </a:cubicBezTo>
                  <a:cubicBezTo>
                    <a:pt x="84182" y="223"/>
                    <a:pt x="-225" y="84993"/>
                    <a:pt x="0" y="189335"/>
                  </a:cubicBezTo>
                  <a:cubicBezTo>
                    <a:pt x="174" y="270286"/>
                    <a:pt x="51899" y="342130"/>
                    <a:pt x="128612" y="367974"/>
                  </a:cubicBezTo>
                  <a:lnTo>
                    <a:pt x="169736" y="450222"/>
                  </a:lnTo>
                  <a:cubicBezTo>
                    <a:pt x="174908" y="460597"/>
                    <a:pt x="187511" y="464816"/>
                    <a:pt x="197889" y="459644"/>
                  </a:cubicBezTo>
                  <a:cubicBezTo>
                    <a:pt x="201970" y="457611"/>
                    <a:pt x="205279" y="454302"/>
                    <a:pt x="207312" y="450222"/>
                  </a:cubicBezTo>
                  <a:lnTo>
                    <a:pt x="248436" y="367974"/>
                  </a:lnTo>
                  <a:cubicBezTo>
                    <a:pt x="347320" y="334662"/>
                    <a:pt x="400475" y="227496"/>
                    <a:pt x="367163" y="128614"/>
                  </a:cubicBezTo>
                  <a:close/>
                  <a:moveTo>
                    <a:pt x="330060" y="228307"/>
                  </a:moveTo>
                  <a:cubicBezTo>
                    <a:pt x="316239" y="277822"/>
                    <a:pt x="277547" y="316514"/>
                    <a:pt x="228032" y="330335"/>
                  </a:cubicBezTo>
                  <a:cubicBezTo>
                    <a:pt x="222317" y="331927"/>
                    <a:pt x="217543" y="335861"/>
                    <a:pt x="214891" y="341167"/>
                  </a:cubicBezTo>
                  <a:lnTo>
                    <a:pt x="188524" y="393899"/>
                  </a:lnTo>
                  <a:lnTo>
                    <a:pt x="162158" y="341167"/>
                  </a:lnTo>
                  <a:cubicBezTo>
                    <a:pt x="159505" y="335861"/>
                    <a:pt x="154732" y="331927"/>
                    <a:pt x="149017" y="330335"/>
                  </a:cubicBezTo>
                  <a:cubicBezTo>
                    <a:pt x="70849" y="308516"/>
                    <a:pt x="25170" y="227459"/>
                    <a:pt x="46989" y="149292"/>
                  </a:cubicBezTo>
                  <a:cubicBezTo>
                    <a:pt x="68808" y="71124"/>
                    <a:pt x="149864" y="25445"/>
                    <a:pt x="228032" y="47264"/>
                  </a:cubicBezTo>
                  <a:cubicBezTo>
                    <a:pt x="306199" y="69083"/>
                    <a:pt x="351878" y="150139"/>
                    <a:pt x="330060" y="228307"/>
                  </a:cubicBez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CA0EAE-685E-ADFE-F0E7-C0A177ECE2AD}"/>
                </a:ext>
              </a:extLst>
            </p:cNvPr>
            <p:cNvSpPr/>
            <p:nvPr/>
          </p:nvSpPr>
          <p:spPr>
            <a:xfrm>
              <a:off x="5901244" y="6189439"/>
              <a:ext cx="377101" cy="461853"/>
            </a:xfrm>
            <a:custGeom>
              <a:avLst/>
              <a:gdLst>
                <a:gd name="connsiteX0" fmla="*/ 367163 w 377101"/>
                <a:gd name="connsiteY0" fmla="*/ 128614 h 461853"/>
                <a:gd name="connsiteX1" fmla="*/ 188524 w 377101"/>
                <a:gd name="connsiteY1" fmla="*/ 0 h 461853"/>
                <a:gd name="connsiteX2" fmla="*/ 0 w 377101"/>
                <a:gd name="connsiteY2" fmla="*/ 189335 h 461853"/>
                <a:gd name="connsiteX3" fmla="*/ 128612 w 377101"/>
                <a:gd name="connsiteY3" fmla="*/ 367974 h 461853"/>
                <a:gd name="connsiteX4" fmla="*/ 169736 w 377101"/>
                <a:gd name="connsiteY4" fmla="*/ 450222 h 461853"/>
                <a:gd name="connsiteX5" fmla="*/ 197889 w 377101"/>
                <a:gd name="connsiteY5" fmla="*/ 459644 h 461853"/>
                <a:gd name="connsiteX6" fmla="*/ 207312 w 377101"/>
                <a:gd name="connsiteY6" fmla="*/ 450222 h 461853"/>
                <a:gd name="connsiteX7" fmla="*/ 248436 w 377101"/>
                <a:gd name="connsiteY7" fmla="*/ 367974 h 461853"/>
                <a:gd name="connsiteX8" fmla="*/ 367163 w 377101"/>
                <a:gd name="connsiteY8" fmla="*/ 128614 h 461853"/>
                <a:gd name="connsiteX9" fmla="*/ 330059 w 377101"/>
                <a:gd name="connsiteY9" fmla="*/ 228307 h 461853"/>
                <a:gd name="connsiteX10" fmla="*/ 228032 w 377101"/>
                <a:gd name="connsiteY10" fmla="*/ 330335 h 461853"/>
                <a:gd name="connsiteX11" fmla="*/ 214891 w 377101"/>
                <a:gd name="connsiteY11" fmla="*/ 341167 h 461853"/>
                <a:gd name="connsiteX12" fmla="*/ 188524 w 377101"/>
                <a:gd name="connsiteY12" fmla="*/ 393899 h 461853"/>
                <a:gd name="connsiteX13" fmla="*/ 162158 w 377101"/>
                <a:gd name="connsiteY13" fmla="*/ 341167 h 461853"/>
                <a:gd name="connsiteX14" fmla="*/ 149017 w 377101"/>
                <a:gd name="connsiteY14" fmla="*/ 330335 h 461853"/>
                <a:gd name="connsiteX15" fmla="*/ 46989 w 377101"/>
                <a:gd name="connsiteY15" fmla="*/ 149292 h 461853"/>
                <a:gd name="connsiteX16" fmla="*/ 228032 w 377101"/>
                <a:gd name="connsiteY16" fmla="*/ 47264 h 461853"/>
                <a:gd name="connsiteX17" fmla="*/ 330059 w 377101"/>
                <a:gd name="connsiteY17" fmla="*/ 228307 h 46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7101" h="461853">
                  <a:moveTo>
                    <a:pt x="367163" y="128614"/>
                  </a:moveTo>
                  <a:cubicBezTo>
                    <a:pt x="341319" y="51898"/>
                    <a:pt x="269476" y="173"/>
                    <a:pt x="188524" y="0"/>
                  </a:cubicBezTo>
                  <a:cubicBezTo>
                    <a:pt x="84182" y="223"/>
                    <a:pt x="-225" y="84993"/>
                    <a:pt x="0" y="189335"/>
                  </a:cubicBezTo>
                  <a:cubicBezTo>
                    <a:pt x="174" y="270286"/>
                    <a:pt x="51899" y="342130"/>
                    <a:pt x="128612" y="367974"/>
                  </a:cubicBezTo>
                  <a:lnTo>
                    <a:pt x="169736" y="450222"/>
                  </a:lnTo>
                  <a:cubicBezTo>
                    <a:pt x="174908" y="460597"/>
                    <a:pt x="187511" y="464816"/>
                    <a:pt x="197889" y="459644"/>
                  </a:cubicBezTo>
                  <a:cubicBezTo>
                    <a:pt x="201970" y="457611"/>
                    <a:pt x="205279" y="454302"/>
                    <a:pt x="207312" y="450222"/>
                  </a:cubicBezTo>
                  <a:lnTo>
                    <a:pt x="248436" y="367974"/>
                  </a:lnTo>
                  <a:cubicBezTo>
                    <a:pt x="347320" y="334662"/>
                    <a:pt x="400476" y="227496"/>
                    <a:pt x="367163" y="128614"/>
                  </a:cubicBezTo>
                  <a:close/>
                  <a:moveTo>
                    <a:pt x="330059" y="228307"/>
                  </a:moveTo>
                  <a:cubicBezTo>
                    <a:pt x="316239" y="277822"/>
                    <a:pt x="277547" y="316514"/>
                    <a:pt x="228032" y="330335"/>
                  </a:cubicBezTo>
                  <a:cubicBezTo>
                    <a:pt x="222317" y="331927"/>
                    <a:pt x="217544" y="335861"/>
                    <a:pt x="214891" y="341167"/>
                  </a:cubicBezTo>
                  <a:lnTo>
                    <a:pt x="188524" y="393899"/>
                  </a:lnTo>
                  <a:lnTo>
                    <a:pt x="162158" y="341167"/>
                  </a:lnTo>
                  <a:cubicBezTo>
                    <a:pt x="159505" y="335861"/>
                    <a:pt x="154732" y="331927"/>
                    <a:pt x="149017" y="330335"/>
                  </a:cubicBezTo>
                  <a:cubicBezTo>
                    <a:pt x="70849" y="308516"/>
                    <a:pt x="25170" y="227459"/>
                    <a:pt x="46989" y="149292"/>
                  </a:cubicBezTo>
                  <a:cubicBezTo>
                    <a:pt x="68808" y="71124"/>
                    <a:pt x="149864" y="25445"/>
                    <a:pt x="228032" y="47264"/>
                  </a:cubicBezTo>
                  <a:cubicBezTo>
                    <a:pt x="306199" y="69083"/>
                    <a:pt x="351878" y="150139"/>
                    <a:pt x="330059" y="228307"/>
                  </a:cubicBez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D0CA199-A89F-777F-CF56-46433CDB8584}"/>
                </a:ext>
              </a:extLst>
            </p:cNvPr>
            <p:cNvSpPr/>
            <p:nvPr/>
          </p:nvSpPr>
          <p:spPr>
            <a:xfrm>
              <a:off x="6342082" y="6189439"/>
              <a:ext cx="377101" cy="461853"/>
            </a:xfrm>
            <a:custGeom>
              <a:avLst/>
              <a:gdLst>
                <a:gd name="connsiteX0" fmla="*/ 367163 w 377101"/>
                <a:gd name="connsiteY0" fmla="*/ 128614 h 461853"/>
                <a:gd name="connsiteX1" fmla="*/ 188524 w 377101"/>
                <a:gd name="connsiteY1" fmla="*/ 0 h 461853"/>
                <a:gd name="connsiteX2" fmla="*/ 0 w 377101"/>
                <a:gd name="connsiteY2" fmla="*/ 189335 h 461853"/>
                <a:gd name="connsiteX3" fmla="*/ 128612 w 377101"/>
                <a:gd name="connsiteY3" fmla="*/ 367974 h 461853"/>
                <a:gd name="connsiteX4" fmla="*/ 169736 w 377101"/>
                <a:gd name="connsiteY4" fmla="*/ 450222 h 461853"/>
                <a:gd name="connsiteX5" fmla="*/ 197889 w 377101"/>
                <a:gd name="connsiteY5" fmla="*/ 459644 h 461853"/>
                <a:gd name="connsiteX6" fmla="*/ 207312 w 377101"/>
                <a:gd name="connsiteY6" fmla="*/ 450222 h 461853"/>
                <a:gd name="connsiteX7" fmla="*/ 248436 w 377101"/>
                <a:gd name="connsiteY7" fmla="*/ 367974 h 461853"/>
                <a:gd name="connsiteX8" fmla="*/ 367163 w 377101"/>
                <a:gd name="connsiteY8" fmla="*/ 128614 h 461853"/>
                <a:gd name="connsiteX9" fmla="*/ 330059 w 377101"/>
                <a:gd name="connsiteY9" fmla="*/ 228307 h 461853"/>
                <a:gd name="connsiteX10" fmla="*/ 228032 w 377101"/>
                <a:gd name="connsiteY10" fmla="*/ 330335 h 461853"/>
                <a:gd name="connsiteX11" fmla="*/ 214891 w 377101"/>
                <a:gd name="connsiteY11" fmla="*/ 341167 h 461853"/>
                <a:gd name="connsiteX12" fmla="*/ 188524 w 377101"/>
                <a:gd name="connsiteY12" fmla="*/ 393899 h 461853"/>
                <a:gd name="connsiteX13" fmla="*/ 162158 w 377101"/>
                <a:gd name="connsiteY13" fmla="*/ 341167 h 461853"/>
                <a:gd name="connsiteX14" fmla="*/ 149017 w 377101"/>
                <a:gd name="connsiteY14" fmla="*/ 330335 h 461853"/>
                <a:gd name="connsiteX15" fmla="*/ 46989 w 377101"/>
                <a:gd name="connsiteY15" fmla="*/ 149292 h 461853"/>
                <a:gd name="connsiteX16" fmla="*/ 228032 w 377101"/>
                <a:gd name="connsiteY16" fmla="*/ 47264 h 461853"/>
                <a:gd name="connsiteX17" fmla="*/ 330059 w 377101"/>
                <a:gd name="connsiteY17" fmla="*/ 228307 h 46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7101" h="461853">
                  <a:moveTo>
                    <a:pt x="367163" y="128614"/>
                  </a:moveTo>
                  <a:cubicBezTo>
                    <a:pt x="341319" y="51898"/>
                    <a:pt x="269476" y="173"/>
                    <a:pt x="188524" y="0"/>
                  </a:cubicBezTo>
                  <a:cubicBezTo>
                    <a:pt x="84182" y="223"/>
                    <a:pt x="-225" y="84993"/>
                    <a:pt x="0" y="189335"/>
                  </a:cubicBezTo>
                  <a:cubicBezTo>
                    <a:pt x="174" y="270286"/>
                    <a:pt x="51899" y="342130"/>
                    <a:pt x="128612" y="367974"/>
                  </a:cubicBezTo>
                  <a:lnTo>
                    <a:pt x="169736" y="450222"/>
                  </a:lnTo>
                  <a:cubicBezTo>
                    <a:pt x="174908" y="460597"/>
                    <a:pt x="187511" y="464816"/>
                    <a:pt x="197889" y="459644"/>
                  </a:cubicBezTo>
                  <a:cubicBezTo>
                    <a:pt x="201970" y="457611"/>
                    <a:pt x="205279" y="454302"/>
                    <a:pt x="207312" y="450222"/>
                  </a:cubicBezTo>
                  <a:lnTo>
                    <a:pt x="248436" y="367974"/>
                  </a:lnTo>
                  <a:cubicBezTo>
                    <a:pt x="347320" y="334662"/>
                    <a:pt x="400476" y="227496"/>
                    <a:pt x="367163" y="128614"/>
                  </a:cubicBezTo>
                  <a:close/>
                  <a:moveTo>
                    <a:pt x="330059" y="228307"/>
                  </a:moveTo>
                  <a:cubicBezTo>
                    <a:pt x="316239" y="277822"/>
                    <a:pt x="277547" y="316514"/>
                    <a:pt x="228032" y="330335"/>
                  </a:cubicBezTo>
                  <a:cubicBezTo>
                    <a:pt x="222317" y="331927"/>
                    <a:pt x="217543" y="335861"/>
                    <a:pt x="214891" y="341167"/>
                  </a:cubicBezTo>
                  <a:lnTo>
                    <a:pt x="188524" y="393899"/>
                  </a:lnTo>
                  <a:lnTo>
                    <a:pt x="162158" y="341167"/>
                  </a:lnTo>
                  <a:cubicBezTo>
                    <a:pt x="159505" y="335861"/>
                    <a:pt x="154732" y="331927"/>
                    <a:pt x="149017" y="330335"/>
                  </a:cubicBezTo>
                  <a:cubicBezTo>
                    <a:pt x="70849" y="308516"/>
                    <a:pt x="25170" y="227459"/>
                    <a:pt x="46989" y="149292"/>
                  </a:cubicBezTo>
                  <a:cubicBezTo>
                    <a:pt x="68808" y="71124"/>
                    <a:pt x="149864" y="25445"/>
                    <a:pt x="228032" y="47264"/>
                  </a:cubicBezTo>
                  <a:cubicBezTo>
                    <a:pt x="306199" y="69083"/>
                    <a:pt x="351878" y="150139"/>
                    <a:pt x="330059" y="228307"/>
                  </a:cubicBezTo>
                  <a:close/>
                </a:path>
              </a:pathLst>
            </a:custGeom>
            <a:solidFill>
              <a:srgbClr val="000000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419E2F-EEAA-FE91-C9EC-B35D58D3676D}"/>
                </a:ext>
              </a:extLst>
            </p:cNvPr>
            <p:cNvSpPr/>
            <p:nvPr/>
          </p:nvSpPr>
          <p:spPr>
            <a:xfrm>
              <a:off x="6423109" y="6292288"/>
              <a:ext cx="214995" cy="199733"/>
            </a:xfrm>
            <a:custGeom>
              <a:avLst/>
              <a:gdLst>
                <a:gd name="connsiteX0" fmla="*/ 195811 w 214995"/>
                <a:gd name="connsiteY0" fmla="*/ 18759 h 199733"/>
                <a:gd name="connsiteX1" fmla="*/ 107497 w 214995"/>
                <a:gd name="connsiteY1" fmla="*/ 14707 h 199733"/>
                <a:gd name="connsiteX2" fmla="*/ 19182 w 214995"/>
                <a:gd name="connsiteY2" fmla="*/ 18675 h 199733"/>
                <a:gd name="connsiteX3" fmla="*/ 19182 w 214995"/>
                <a:gd name="connsiteY3" fmla="*/ 111334 h 199733"/>
                <a:gd name="connsiteX4" fmla="*/ 107497 w 214995"/>
                <a:gd name="connsiteY4" fmla="*/ 199733 h 199733"/>
                <a:gd name="connsiteX5" fmla="*/ 195811 w 214995"/>
                <a:gd name="connsiteY5" fmla="*/ 111418 h 199733"/>
                <a:gd name="connsiteX6" fmla="*/ 195811 w 214995"/>
                <a:gd name="connsiteY6" fmla="*/ 18759 h 199733"/>
                <a:gd name="connsiteX7" fmla="*/ 166128 w 214995"/>
                <a:gd name="connsiteY7" fmla="*/ 81735 h 199733"/>
                <a:gd name="connsiteX8" fmla="*/ 166128 w 214995"/>
                <a:gd name="connsiteY8" fmla="*/ 81651 h 199733"/>
                <a:gd name="connsiteX9" fmla="*/ 107497 w 214995"/>
                <a:gd name="connsiteY9" fmla="*/ 140367 h 199733"/>
                <a:gd name="connsiteX10" fmla="*/ 48865 w 214995"/>
                <a:gd name="connsiteY10" fmla="*/ 81735 h 199733"/>
                <a:gd name="connsiteX11" fmla="*/ 48865 w 214995"/>
                <a:gd name="connsiteY11" fmla="*/ 48442 h 199733"/>
                <a:gd name="connsiteX12" fmla="*/ 82159 w 214995"/>
                <a:gd name="connsiteY12" fmla="*/ 48442 h 199733"/>
                <a:gd name="connsiteX13" fmla="*/ 107497 w 214995"/>
                <a:gd name="connsiteY13" fmla="*/ 73779 h 199733"/>
                <a:gd name="connsiteX14" fmla="*/ 132835 w 214995"/>
                <a:gd name="connsiteY14" fmla="*/ 48442 h 199733"/>
                <a:gd name="connsiteX15" fmla="*/ 166128 w 214995"/>
                <a:gd name="connsiteY15" fmla="*/ 48442 h 199733"/>
                <a:gd name="connsiteX16" fmla="*/ 166128 w 214995"/>
                <a:gd name="connsiteY16" fmla="*/ 81735 h 1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4995" h="199733">
                  <a:moveTo>
                    <a:pt x="195811" y="18759"/>
                  </a:moveTo>
                  <a:cubicBezTo>
                    <a:pt x="171563" y="-4567"/>
                    <a:pt x="133779" y="-6298"/>
                    <a:pt x="107497" y="14707"/>
                  </a:cubicBezTo>
                  <a:cubicBezTo>
                    <a:pt x="81236" y="-6322"/>
                    <a:pt x="43452" y="-4624"/>
                    <a:pt x="19182" y="18675"/>
                  </a:cubicBezTo>
                  <a:cubicBezTo>
                    <a:pt x="-6394" y="44267"/>
                    <a:pt x="-6394" y="85742"/>
                    <a:pt x="19182" y="111334"/>
                  </a:cubicBezTo>
                  <a:lnTo>
                    <a:pt x="107497" y="199733"/>
                  </a:lnTo>
                  <a:lnTo>
                    <a:pt x="195811" y="111418"/>
                  </a:lnTo>
                  <a:cubicBezTo>
                    <a:pt x="221391" y="85826"/>
                    <a:pt x="221391" y="44351"/>
                    <a:pt x="195811" y="18759"/>
                  </a:cubicBezTo>
                  <a:close/>
                  <a:moveTo>
                    <a:pt x="166128" y="81735"/>
                  </a:moveTo>
                  <a:lnTo>
                    <a:pt x="166128" y="81651"/>
                  </a:lnTo>
                  <a:lnTo>
                    <a:pt x="107497" y="140367"/>
                  </a:lnTo>
                  <a:lnTo>
                    <a:pt x="48865" y="81735"/>
                  </a:lnTo>
                  <a:cubicBezTo>
                    <a:pt x="39671" y="72541"/>
                    <a:pt x="39671" y="57636"/>
                    <a:pt x="48865" y="48442"/>
                  </a:cubicBezTo>
                  <a:cubicBezTo>
                    <a:pt x="58060" y="39247"/>
                    <a:pt x="72965" y="39247"/>
                    <a:pt x="82159" y="48442"/>
                  </a:cubicBezTo>
                  <a:lnTo>
                    <a:pt x="107497" y="73779"/>
                  </a:lnTo>
                  <a:lnTo>
                    <a:pt x="132835" y="48442"/>
                  </a:lnTo>
                  <a:cubicBezTo>
                    <a:pt x="142029" y="39247"/>
                    <a:pt x="156934" y="39247"/>
                    <a:pt x="166128" y="48442"/>
                  </a:cubicBezTo>
                  <a:cubicBezTo>
                    <a:pt x="175323" y="57636"/>
                    <a:pt x="175323" y="72541"/>
                    <a:pt x="166128" y="81735"/>
                  </a:cubicBezTo>
                  <a:close/>
                </a:path>
              </a:pathLst>
            </a:custGeom>
            <a:solidFill>
              <a:schemeClr val="accent1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F9BDF0-A295-F462-7570-CEE304ECF9F1}"/>
                </a:ext>
              </a:extLst>
            </p:cNvPr>
            <p:cNvSpPr/>
            <p:nvPr/>
          </p:nvSpPr>
          <p:spPr>
            <a:xfrm>
              <a:off x="5984807" y="6273408"/>
              <a:ext cx="209922" cy="209922"/>
            </a:xfrm>
            <a:custGeom>
              <a:avLst/>
              <a:gdLst>
                <a:gd name="connsiteX0" fmla="*/ 104961 w 209922"/>
                <a:gd name="connsiteY0" fmla="*/ 0 h 209922"/>
                <a:gd name="connsiteX1" fmla="*/ 0 w 209922"/>
                <a:gd name="connsiteY1" fmla="*/ 104961 h 209922"/>
                <a:gd name="connsiteX2" fmla="*/ 104961 w 209922"/>
                <a:gd name="connsiteY2" fmla="*/ 209923 h 209922"/>
                <a:gd name="connsiteX3" fmla="*/ 209923 w 209922"/>
                <a:gd name="connsiteY3" fmla="*/ 104961 h 209922"/>
                <a:gd name="connsiteX4" fmla="*/ 104961 w 209922"/>
                <a:gd name="connsiteY4" fmla="*/ 0 h 209922"/>
                <a:gd name="connsiteX5" fmla="*/ 41985 w 209922"/>
                <a:gd name="connsiteY5" fmla="*/ 104961 h 209922"/>
                <a:gd name="connsiteX6" fmla="*/ 104961 w 209922"/>
                <a:gd name="connsiteY6" fmla="*/ 41985 h 209922"/>
                <a:gd name="connsiteX7" fmla="*/ 131937 w 209922"/>
                <a:gd name="connsiteY7" fmla="*/ 48282 h 209922"/>
                <a:gd name="connsiteX8" fmla="*/ 48282 w 209922"/>
                <a:gd name="connsiteY8" fmla="*/ 131937 h 209922"/>
                <a:gd name="connsiteX9" fmla="*/ 41985 w 209922"/>
                <a:gd name="connsiteY9" fmla="*/ 104961 h 209922"/>
                <a:gd name="connsiteX10" fmla="*/ 104961 w 209922"/>
                <a:gd name="connsiteY10" fmla="*/ 167938 h 209922"/>
                <a:gd name="connsiteX11" fmla="*/ 77986 w 209922"/>
                <a:gd name="connsiteY11" fmla="*/ 161641 h 209922"/>
                <a:gd name="connsiteX12" fmla="*/ 161641 w 209922"/>
                <a:gd name="connsiteY12" fmla="*/ 77986 h 209922"/>
                <a:gd name="connsiteX13" fmla="*/ 167938 w 209922"/>
                <a:gd name="connsiteY13" fmla="*/ 104961 h 209922"/>
                <a:gd name="connsiteX14" fmla="*/ 104961 w 209922"/>
                <a:gd name="connsiteY14" fmla="*/ 167938 h 20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922" h="209922">
                  <a:moveTo>
                    <a:pt x="104961" y="0"/>
                  </a:moveTo>
                  <a:cubicBezTo>
                    <a:pt x="46994" y="0"/>
                    <a:pt x="0" y="46994"/>
                    <a:pt x="0" y="104961"/>
                  </a:cubicBezTo>
                  <a:cubicBezTo>
                    <a:pt x="0" y="162929"/>
                    <a:pt x="46994" y="209923"/>
                    <a:pt x="104961" y="209923"/>
                  </a:cubicBezTo>
                  <a:cubicBezTo>
                    <a:pt x="162929" y="209923"/>
                    <a:pt x="209923" y="162929"/>
                    <a:pt x="209923" y="104961"/>
                  </a:cubicBezTo>
                  <a:cubicBezTo>
                    <a:pt x="209855" y="47023"/>
                    <a:pt x="162900" y="71"/>
                    <a:pt x="104961" y="0"/>
                  </a:cubicBezTo>
                  <a:close/>
                  <a:moveTo>
                    <a:pt x="41985" y="104961"/>
                  </a:moveTo>
                  <a:cubicBezTo>
                    <a:pt x="41985" y="70180"/>
                    <a:pt x="70180" y="41985"/>
                    <a:pt x="104961" y="41985"/>
                  </a:cubicBezTo>
                  <a:cubicBezTo>
                    <a:pt x="114313" y="42021"/>
                    <a:pt x="123534" y="44173"/>
                    <a:pt x="131937" y="48282"/>
                  </a:cubicBezTo>
                  <a:lnTo>
                    <a:pt x="48282" y="131937"/>
                  </a:lnTo>
                  <a:cubicBezTo>
                    <a:pt x="44173" y="123537"/>
                    <a:pt x="42021" y="114313"/>
                    <a:pt x="41985" y="104961"/>
                  </a:cubicBezTo>
                  <a:close/>
                  <a:moveTo>
                    <a:pt x="104961" y="167938"/>
                  </a:moveTo>
                  <a:cubicBezTo>
                    <a:pt x="95609" y="167902"/>
                    <a:pt x="86388" y="165750"/>
                    <a:pt x="77986" y="161641"/>
                  </a:cubicBezTo>
                  <a:lnTo>
                    <a:pt x="161641" y="77986"/>
                  </a:lnTo>
                  <a:cubicBezTo>
                    <a:pt x="165750" y="86389"/>
                    <a:pt x="167902" y="95609"/>
                    <a:pt x="167938" y="104961"/>
                  </a:cubicBezTo>
                  <a:cubicBezTo>
                    <a:pt x="167938" y="139743"/>
                    <a:pt x="139743" y="167938"/>
                    <a:pt x="104961" y="167938"/>
                  </a:cubicBezTo>
                  <a:close/>
                </a:path>
              </a:pathLst>
            </a:custGeom>
            <a:solidFill>
              <a:schemeClr val="accent1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C7D76-CA4B-CB2F-A1D8-5987C7A4B156}"/>
                </a:ext>
              </a:extLst>
            </p:cNvPr>
            <p:cNvSpPr/>
            <p:nvPr/>
          </p:nvSpPr>
          <p:spPr>
            <a:xfrm>
              <a:off x="5564961" y="6357377"/>
              <a:ext cx="167938" cy="41984"/>
            </a:xfrm>
            <a:custGeom>
              <a:avLst/>
              <a:gdLst>
                <a:gd name="connsiteX0" fmla="*/ 0 w 167938"/>
                <a:gd name="connsiteY0" fmla="*/ 0 h 41984"/>
                <a:gd name="connsiteX1" fmla="*/ 167938 w 167938"/>
                <a:gd name="connsiteY1" fmla="*/ 0 h 41984"/>
                <a:gd name="connsiteX2" fmla="*/ 167938 w 167938"/>
                <a:gd name="connsiteY2" fmla="*/ 41985 h 41984"/>
                <a:gd name="connsiteX3" fmla="*/ 0 w 167938"/>
                <a:gd name="connsiteY3" fmla="*/ 41985 h 4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938" h="41984">
                  <a:moveTo>
                    <a:pt x="0" y="0"/>
                  </a:moveTo>
                  <a:lnTo>
                    <a:pt x="167938" y="0"/>
                  </a:lnTo>
                  <a:lnTo>
                    <a:pt x="167938" y="41985"/>
                  </a:lnTo>
                  <a:lnTo>
                    <a:pt x="0" y="41985"/>
                  </a:lnTo>
                  <a:close/>
                </a:path>
              </a:pathLst>
            </a:custGeom>
            <a:solidFill>
              <a:schemeClr val="accent1"/>
            </a:solidFill>
            <a:ln w="2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grpSp>
        <p:nvGrpSpPr>
          <p:cNvPr id="18" name="Graphic 158">
            <a:extLst>
              <a:ext uri="{FF2B5EF4-FFF2-40B4-BE49-F238E27FC236}">
                <a16:creationId xmlns:a16="http://schemas.microsoft.com/office/drawing/2014/main" id="{C6956A03-0653-85B0-1CE4-A70E29E76296}"/>
              </a:ext>
            </a:extLst>
          </p:cNvPr>
          <p:cNvGrpSpPr/>
          <p:nvPr/>
        </p:nvGrpSpPr>
        <p:grpSpPr>
          <a:xfrm>
            <a:off x="631612" y="3240147"/>
            <a:ext cx="618974" cy="618974"/>
            <a:chOff x="597738" y="3679078"/>
            <a:chExt cx="704822" cy="70482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EF519B-9218-493F-DA9A-3267F14BD38C}"/>
                </a:ext>
              </a:extLst>
            </p:cNvPr>
            <p:cNvSpPr/>
            <p:nvPr/>
          </p:nvSpPr>
          <p:spPr>
            <a:xfrm>
              <a:off x="597738" y="3679078"/>
              <a:ext cx="704822" cy="704822"/>
            </a:xfrm>
            <a:custGeom>
              <a:avLst/>
              <a:gdLst>
                <a:gd name="connsiteX0" fmla="*/ 704822 w 704822"/>
                <a:gd name="connsiteY0" fmla="*/ 363779 h 704822"/>
                <a:gd name="connsiteX1" fmla="*/ 704822 w 704822"/>
                <a:gd name="connsiteY1" fmla="*/ 272563 h 704822"/>
                <a:gd name="connsiteX2" fmla="*/ 664318 w 704822"/>
                <a:gd name="connsiteY2" fmla="*/ 218120 h 704822"/>
                <a:gd name="connsiteX3" fmla="*/ 591141 w 704822"/>
                <a:gd name="connsiteY3" fmla="*/ 196166 h 704822"/>
                <a:gd name="connsiteX4" fmla="*/ 591141 w 704822"/>
                <a:gd name="connsiteY4" fmla="*/ 178898 h 704822"/>
                <a:gd name="connsiteX5" fmla="*/ 625245 w 704822"/>
                <a:gd name="connsiteY5" fmla="*/ 113692 h 704822"/>
                <a:gd name="connsiteX6" fmla="*/ 625245 w 704822"/>
                <a:gd name="connsiteY6" fmla="*/ 79577 h 704822"/>
                <a:gd name="connsiteX7" fmla="*/ 545669 w 704822"/>
                <a:gd name="connsiteY7" fmla="*/ 0 h 704822"/>
                <a:gd name="connsiteX8" fmla="*/ 466092 w 704822"/>
                <a:gd name="connsiteY8" fmla="*/ 79577 h 704822"/>
                <a:gd name="connsiteX9" fmla="*/ 466092 w 704822"/>
                <a:gd name="connsiteY9" fmla="*/ 113681 h 704822"/>
                <a:gd name="connsiteX10" fmla="*/ 500196 w 704822"/>
                <a:gd name="connsiteY10" fmla="*/ 178887 h 704822"/>
                <a:gd name="connsiteX11" fmla="*/ 500196 w 704822"/>
                <a:gd name="connsiteY11" fmla="*/ 196155 h 704822"/>
                <a:gd name="connsiteX12" fmla="*/ 435706 w 704822"/>
                <a:gd name="connsiteY12" fmla="*/ 215505 h 704822"/>
                <a:gd name="connsiteX13" fmla="*/ 347932 w 704822"/>
                <a:gd name="connsiteY13" fmla="*/ 181890 h 704822"/>
                <a:gd name="connsiteX14" fmla="*/ 262444 w 704822"/>
                <a:gd name="connsiteY14" fmla="*/ 213518 h 704822"/>
                <a:gd name="connsiteX15" fmla="*/ 204626 w 704822"/>
                <a:gd name="connsiteY15" fmla="*/ 196166 h 704822"/>
                <a:gd name="connsiteX16" fmla="*/ 204626 w 704822"/>
                <a:gd name="connsiteY16" fmla="*/ 178898 h 704822"/>
                <a:gd name="connsiteX17" fmla="*/ 238730 w 704822"/>
                <a:gd name="connsiteY17" fmla="*/ 113692 h 704822"/>
                <a:gd name="connsiteX18" fmla="*/ 238730 w 704822"/>
                <a:gd name="connsiteY18" fmla="*/ 79577 h 704822"/>
                <a:gd name="connsiteX19" fmla="*/ 159153 w 704822"/>
                <a:gd name="connsiteY19" fmla="*/ 0 h 704822"/>
                <a:gd name="connsiteX20" fmla="*/ 79577 w 704822"/>
                <a:gd name="connsiteY20" fmla="*/ 79577 h 704822"/>
                <a:gd name="connsiteX21" fmla="*/ 79577 w 704822"/>
                <a:gd name="connsiteY21" fmla="*/ 113681 h 704822"/>
                <a:gd name="connsiteX22" fmla="*/ 113681 w 704822"/>
                <a:gd name="connsiteY22" fmla="*/ 178887 h 704822"/>
                <a:gd name="connsiteX23" fmla="*/ 113681 w 704822"/>
                <a:gd name="connsiteY23" fmla="*/ 196155 h 704822"/>
                <a:gd name="connsiteX24" fmla="*/ 40504 w 704822"/>
                <a:gd name="connsiteY24" fmla="*/ 218108 h 704822"/>
                <a:gd name="connsiteX25" fmla="*/ 0 w 704822"/>
                <a:gd name="connsiteY25" fmla="*/ 272563 h 704822"/>
                <a:gd name="connsiteX26" fmla="*/ 0 w 704822"/>
                <a:gd name="connsiteY26" fmla="*/ 363779 h 704822"/>
                <a:gd name="connsiteX27" fmla="*/ 22736 w 704822"/>
                <a:gd name="connsiteY27" fmla="*/ 363779 h 704822"/>
                <a:gd name="connsiteX28" fmla="*/ 22736 w 704822"/>
                <a:gd name="connsiteY28" fmla="*/ 272563 h 704822"/>
                <a:gd name="connsiteX29" fmla="*/ 47043 w 704822"/>
                <a:gd name="connsiteY29" fmla="*/ 239901 h 704822"/>
                <a:gd name="connsiteX30" fmla="*/ 120242 w 704822"/>
                <a:gd name="connsiteY30" fmla="*/ 217936 h 704822"/>
                <a:gd name="connsiteX31" fmla="*/ 159153 w 704822"/>
                <a:gd name="connsiteY31" fmla="*/ 238730 h 704822"/>
                <a:gd name="connsiteX32" fmla="*/ 198065 w 704822"/>
                <a:gd name="connsiteY32" fmla="*/ 217936 h 704822"/>
                <a:gd name="connsiteX33" fmla="*/ 244685 w 704822"/>
                <a:gd name="connsiteY33" fmla="*/ 231919 h 704822"/>
                <a:gd name="connsiteX34" fmla="*/ 217037 w 704822"/>
                <a:gd name="connsiteY34" fmla="*/ 297969 h 704822"/>
                <a:gd name="connsiteX35" fmla="*/ 159153 w 704822"/>
                <a:gd name="connsiteY35" fmla="*/ 272834 h 704822"/>
                <a:gd name="connsiteX36" fmla="*/ 79577 w 704822"/>
                <a:gd name="connsiteY36" fmla="*/ 352411 h 704822"/>
                <a:gd name="connsiteX37" fmla="*/ 79577 w 704822"/>
                <a:gd name="connsiteY37" fmla="*/ 386515 h 704822"/>
                <a:gd name="connsiteX38" fmla="*/ 113681 w 704822"/>
                <a:gd name="connsiteY38" fmla="*/ 451721 h 704822"/>
                <a:gd name="connsiteX39" fmla="*/ 113681 w 704822"/>
                <a:gd name="connsiteY39" fmla="*/ 468989 h 704822"/>
                <a:gd name="connsiteX40" fmla="*/ 40504 w 704822"/>
                <a:gd name="connsiteY40" fmla="*/ 490943 h 704822"/>
                <a:gd name="connsiteX41" fmla="*/ 0 w 704822"/>
                <a:gd name="connsiteY41" fmla="*/ 545397 h 704822"/>
                <a:gd name="connsiteX42" fmla="*/ 0 w 704822"/>
                <a:gd name="connsiteY42" fmla="*/ 647982 h 704822"/>
                <a:gd name="connsiteX43" fmla="*/ 136417 w 704822"/>
                <a:gd name="connsiteY43" fmla="*/ 647982 h 704822"/>
                <a:gd name="connsiteX44" fmla="*/ 147785 w 704822"/>
                <a:gd name="connsiteY44" fmla="*/ 659350 h 704822"/>
                <a:gd name="connsiteX45" fmla="*/ 147785 w 704822"/>
                <a:gd name="connsiteY45" fmla="*/ 704822 h 704822"/>
                <a:gd name="connsiteX46" fmla="*/ 557037 w 704822"/>
                <a:gd name="connsiteY46" fmla="*/ 704822 h 704822"/>
                <a:gd name="connsiteX47" fmla="*/ 557037 w 704822"/>
                <a:gd name="connsiteY47" fmla="*/ 659350 h 704822"/>
                <a:gd name="connsiteX48" fmla="*/ 568405 w 704822"/>
                <a:gd name="connsiteY48" fmla="*/ 647982 h 704822"/>
                <a:gd name="connsiteX49" fmla="*/ 704822 w 704822"/>
                <a:gd name="connsiteY49" fmla="*/ 647982 h 704822"/>
                <a:gd name="connsiteX50" fmla="*/ 704822 w 704822"/>
                <a:gd name="connsiteY50" fmla="*/ 545397 h 704822"/>
                <a:gd name="connsiteX51" fmla="*/ 664318 w 704822"/>
                <a:gd name="connsiteY51" fmla="*/ 490954 h 704822"/>
                <a:gd name="connsiteX52" fmla="*/ 591141 w 704822"/>
                <a:gd name="connsiteY52" fmla="*/ 469001 h 704822"/>
                <a:gd name="connsiteX53" fmla="*/ 591141 w 704822"/>
                <a:gd name="connsiteY53" fmla="*/ 451733 h 704822"/>
                <a:gd name="connsiteX54" fmla="*/ 625245 w 704822"/>
                <a:gd name="connsiteY54" fmla="*/ 386527 h 704822"/>
                <a:gd name="connsiteX55" fmla="*/ 625245 w 704822"/>
                <a:gd name="connsiteY55" fmla="*/ 352422 h 704822"/>
                <a:gd name="connsiteX56" fmla="*/ 545669 w 704822"/>
                <a:gd name="connsiteY56" fmla="*/ 272846 h 704822"/>
                <a:gd name="connsiteX57" fmla="*/ 488828 w 704822"/>
                <a:gd name="connsiteY57" fmla="*/ 296831 h 704822"/>
                <a:gd name="connsiteX58" fmla="*/ 488828 w 704822"/>
                <a:gd name="connsiteY58" fmla="*/ 286057 h 704822"/>
                <a:gd name="connsiteX59" fmla="*/ 457589 w 704822"/>
                <a:gd name="connsiteY59" fmla="*/ 232708 h 704822"/>
                <a:gd name="connsiteX60" fmla="*/ 506757 w 704822"/>
                <a:gd name="connsiteY60" fmla="*/ 217948 h 704822"/>
                <a:gd name="connsiteX61" fmla="*/ 545669 w 704822"/>
                <a:gd name="connsiteY61" fmla="*/ 238730 h 704822"/>
                <a:gd name="connsiteX62" fmla="*/ 584580 w 704822"/>
                <a:gd name="connsiteY62" fmla="*/ 217936 h 704822"/>
                <a:gd name="connsiteX63" fmla="*/ 657789 w 704822"/>
                <a:gd name="connsiteY63" fmla="*/ 239901 h 704822"/>
                <a:gd name="connsiteX64" fmla="*/ 682086 w 704822"/>
                <a:gd name="connsiteY64" fmla="*/ 272563 h 704822"/>
                <a:gd name="connsiteX65" fmla="*/ 682086 w 704822"/>
                <a:gd name="connsiteY65" fmla="*/ 363779 h 704822"/>
                <a:gd name="connsiteX66" fmla="*/ 159153 w 704822"/>
                <a:gd name="connsiteY66" fmla="*/ 22736 h 704822"/>
                <a:gd name="connsiteX67" fmla="*/ 215994 w 704822"/>
                <a:gd name="connsiteY67" fmla="*/ 79577 h 704822"/>
                <a:gd name="connsiteX68" fmla="*/ 163861 w 704822"/>
                <a:gd name="connsiteY68" fmla="*/ 79577 h 704822"/>
                <a:gd name="connsiteX69" fmla="*/ 144454 w 704822"/>
                <a:gd name="connsiteY69" fmla="*/ 71539 h 704822"/>
                <a:gd name="connsiteX70" fmla="*/ 136417 w 704822"/>
                <a:gd name="connsiteY70" fmla="*/ 63501 h 704822"/>
                <a:gd name="connsiteX71" fmla="*/ 128380 w 704822"/>
                <a:gd name="connsiteY71" fmla="*/ 71539 h 704822"/>
                <a:gd name="connsiteX72" fmla="*/ 108974 w 704822"/>
                <a:gd name="connsiteY72" fmla="*/ 79577 h 704822"/>
                <a:gd name="connsiteX73" fmla="*/ 102313 w 704822"/>
                <a:gd name="connsiteY73" fmla="*/ 79577 h 704822"/>
                <a:gd name="connsiteX74" fmla="*/ 159153 w 704822"/>
                <a:gd name="connsiteY74" fmla="*/ 22736 h 704822"/>
                <a:gd name="connsiteX75" fmla="*/ 102313 w 704822"/>
                <a:gd name="connsiteY75" fmla="*/ 113681 h 704822"/>
                <a:gd name="connsiteX76" fmla="*/ 102313 w 704822"/>
                <a:gd name="connsiteY76" fmla="*/ 102313 h 704822"/>
                <a:gd name="connsiteX77" fmla="*/ 108974 w 704822"/>
                <a:gd name="connsiteY77" fmla="*/ 102313 h 704822"/>
                <a:gd name="connsiteX78" fmla="*/ 136417 w 704822"/>
                <a:gd name="connsiteY78" fmla="*/ 94164 h 704822"/>
                <a:gd name="connsiteX79" fmla="*/ 163861 w 704822"/>
                <a:gd name="connsiteY79" fmla="*/ 102313 h 704822"/>
                <a:gd name="connsiteX80" fmla="*/ 215994 w 704822"/>
                <a:gd name="connsiteY80" fmla="*/ 102313 h 704822"/>
                <a:gd name="connsiteX81" fmla="*/ 215994 w 704822"/>
                <a:gd name="connsiteY81" fmla="*/ 113681 h 704822"/>
                <a:gd name="connsiteX82" fmla="*/ 159153 w 704822"/>
                <a:gd name="connsiteY82" fmla="*/ 170521 h 704822"/>
                <a:gd name="connsiteX83" fmla="*/ 102313 w 704822"/>
                <a:gd name="connsiteY83" fmla="*/ 113681 h 704822"/>
                <a:gd name="connsiteX84" fmla="*/ 159153 w 704822"/>
                <a:gd name="connsiteY84" fmla="*/ 215994 h 704822"/>
                <a:gd name="connsiteX85" fmla="*/ 136417 w 704822"/>
                <a:gd name="connsiteY85" fmla="*/ 201501 h 704822"/>
                <a:gd name="connsiteX86" fmla="*/ 136417 w 704822"/>
                <a:gd name="connsiteY86" fmla="*/ 189915 h 704822"/>
                <a:gd name="connsiteX87" fmla="*/ 159153 w 704822"/>
                <a:gd name="connsiteY87" fmla="*/ 193258 h 704822"/>
                <a:gd name="connsiteX88" fmla="*/ 181890 w 704822"/>
                <a:gd name="connsiteY88" fmla="*/ 189905 h 704822"/>
                <a:gd name="connsiteX89" fmla="*/ 181890 w 704822"/>
                <a:gd name="connsiteY89" fmla="*/ 201490 h 704822"/>
                <a:gd name="connsiteX90" fmla="*/ 159153 w 704822"/>
                <a:gd name="connsiteY90" fmla="*/ 215994 h 704822"/>
                <a:gd name="connsiteX91" fmla="*/ 471637 w 704822"/>
                <a:gd name="connsiteY91" fmla="*/ 415524 h 704822"/>
                <a:gd name="connsiteX92" fmla="*/ 500196 w 704822"/>
                <a:gd name="connsiteY92" fmla="*/ 451733 h 704822"/>
                <a:gd name="connsiteX93" fmla="*/ 500196 w 704822"/>
                <a:gd name="connsiteY93" fmla="*/ 469001 h 704822"/>
                <a:gd name="connsiteX94" fmla="*/ 427031 w 704822"/>
                <a:gd name="connsiteY94" fmla="*/ 490954 h 704822"/>
                <a:gd name="connsiteX95" fmla="*/ 419993 w 704822"/>
                <a:gd name="connsiteY95" fmla="*/ 493635 h 704822"/>
                <a:gd name="connsiteX96" fmla="*/ 409251 w 704822"/>
                <a:gd name="connsiteY96" fmla="*/ 491160 h 704822"/>
                <a:gd name="connsiteX97" fmla="*/ 409251 w 704822"/>
                <a:gd name="connsiteY97" fmla="*/ 468762 h 704822"/>
                <a:gd name="connsiteX98" fmla="*/ 436856 w 704822"/>
                <a:gd name="connsiteY98" fmla="*/ 431478 h 704822"/>
                <a:gd name="connsiteX99" fmla="*/ 471637 w 704822"/>
                <a:gd name="connsiteY99" fmla="*/ 415524 h 704822"/>
                <a:gd name="connsiteX100" fmla="*/ 352411 w 704822"/>
                <a:gd name="connsiteY100" fmla="*/ 488828 h 704822"/>
                <a:gd name="connsiteX101" fmla="*/ 386515 w 704822"/>
                <a:gd name="connsiteY101" fmla="*/ 482134 h 704822"/>
                <a:gd name="connsiteX102" fmla="*/ 386515 w 704822"/>
                <a:gd name="connsiteY102" fmla="*/ 494512 h 704822"/>
                <a:gd name="connsiteX103" fmla="*/ 352411 w 704822"/>
                <a:gd name="connsiteY103" fmla="*/ 520090 h 704822"/>
                <a:gd name="connsiteX104" fmla="*/ 318307 w 704822"/>
                <a:gd name="connsiteY104" fmla="*/ 494512 h 704822"/>
                <a:gd name="connsiteX105" fmla="*/ 318307 w 704822"/>
                <a:gd name="connsiteY105" fmla="*/ 482134 h 704822"/>
                <a:gd name="connsiteX106" fmla="*/ 352411 w 704822"/>
                <a:gd name="connsiteY106" fmla="*/ 488828 h 704822"/>
                <a:gd name="connsiteX107" fmla="*/ 304347 w 704822"/>
                <a:gd name="connsiteY107" fmla="*/ 512464 h 704822"/>
                <a:gd name="connsiteX108" fmla="*/ 332062 w 704822"/>
                <a:gd name="connsiteY108" fmla="*/ 533258 h 704822"/>
                <a:gd name="connsiteX109" fmla="*/ 303552 w 704822"/>
                <a:gd name="connsiteY109" fmla="*/ 550365 h 704822"/>
                <a:gd name="connsiteX110" fmla="*/ 296342 w 704822"/>
                <a:gd name="connsiteY110" fmla="*/ 514318 h 704822"/>
                <a:gd name="connsiteX111" fmla="*/ 339849 w 704822"/>
                <a:gd name="connsiteY111" fmla="*/ 602509 h 704822"/>
                <a:gd name="connsiteX112" fmla="*/ 364973 w 704822"/>
                <a:gd name="connsiteY112" fmla="*/ 602509 h 704822"/>
                <a:gd name="connsiteX113" fmla="*/ 373816 w 704822"/>
                <a:gd name="connsiteY113" fmla="*/ 682086 h 704822"/>
                <a:gd name="connsiteX114" fmla="*/ 331008 w 704822"/>
                <a:gd name="connsiteY114" fmla="*/ 682086 h 704822"/>
                <a:gd name="connsiteX115" fmla="*/ 366948 w 704822"/>
                <a:gd name="connsiteY115" fmla="*/ 579773 h 704822"/>
                <a:gd name="connsiteX116" fmla="*/ 337863 w 704822"/>
                <a:gd name="connsiteY116" fmla="*/ 579773 h 704822"/>
                <a:gd name="connsiteX117" fmla="*/ 331335 w 704822"/>
                <a:gd name="connsiteY117" fmla="*/ 560196 h 704822"/>
                <a:gd name="connsiteX118" fmla="*/ 352411 w 704822"/>
                <a:gd name="connsiteY118" fmla="*/ 547556 h 704822"/>
                <a:gd name="connsiteX119" fmla="*/ 373476 w 704822"/>
                <a:gd name="connsiteY119" fmla="*/ 560196 h 704822"/>
                <a:gd name="connsiteX120" fmla="*/ 372760 w 704822"/>
                <a:gd name="connsiteY120" fmla="*/ 533258 h 704822"/>
                <a:gd name="connsiteX121" fmla="*/ 400475 w 704822"/>
                <a:gd name="connsiteY121" fmla="*/ 512464 h 704822"/>
                <a:gd name="connsiteX122" fmla="*/ 408480 w 704822"/>
                <a:gd name="connsiteY122" fmla="*/ 514307 h 704822"/>
                <a:gd name="connsiteX123" fmla="*/ 401270 w 704822"/>
                <a:gd name="connsiteY123" fmla="*/ 550354 h 704822"/>
                <a:gd name="connsiteX124" fmla="*/ 457228 w 704822"/>
                <a:gd name="connsiteY124" fmla="*/ 398089 h 704822"/>
                <a:gd name="connsiteX125" fmla="*/ 442867 w 704822"/>
                <a:gd name="connsiteY125" fmla="*/ 407275 h 704822"/>
                <a:gd name="connsiteX126" fmla="*/ 443356 w 704822"/>
                <a:gd name="connsiteY126" fmla="*/ 397883 h 704822"/>
                <a:gd name="connsiteX127" fmla="*/ 443356 w 704822"/>
                <a:gd name="connsiteY127" fmla="*/ 343486 h 704822"/>
                <a:gd name="connsiteX128" fmla="*/ 465920 w 704822"/>
                <a:gd name="connsiteY128" fmla="*/ 371750 h 704822"/>
                <a:gd name="connsiteX129" fmla="*/ 457228 w 704822"/>
                <a:gd name="connsiteY129" fmla="*/ 398089 h 704822"/>
                <a:gd name="connsiteX130" fmla="*/ 420620 w 704822"/>
                <a:gd name="connsiteY130" fmla="*/ 397883 h 704822"/>
                <a:gd name="connsiteX131" fmla="*/ 352411 w 704822"/>
                <a:gd name="connsiteY131" fmla="*/ 466092 h 704822"/>
                <a:gd name="connsiteX132" fmla="*/ 284202 w 704822"/>
                <a:gd name="connsiteY132" fmla="*/ 397883 h 704822"/>
                <a:gd name="connsiteX133" fmla="*/ 284202 w 704822"/>
                <a:gd name="connsiteY133" fmla="*/ 341043 h 704822"/>
                <a:gd name="connsiteX134" fmla="*/ 322797 w 704822"/>
                <a:gd name="connsiteY134" fmla="*/ 341043 h 704822"/>
                <a:gd name="connsiteX135" fmla="*/ 393232 w 704822"/>
                <a:gd name="connsiteY135" fmla="*/ 323047 h 704822"/>
                <a:gd name="connsiteX136" fmla="*/ 402225 w 704822"/>
                <a:gd name="connsiteY136" fmla="*/ 341043 h 704822"/>
                <a:gd name="connsiteX137" fmla="*/ 420620 w 704822"/>
                <a:gd name="connsiteY137" fmla="*/ 341043 h 704822"/>
                <a:gd name="connsiteX138" fmla="*/ 261955 w 704822"/>
                <a:gd name="connsiteY138" fmla="*/ 407275 h 704822"/>
                <a:gd name="connsiteX139" fmla="*/ 247594 w 704822"/>
                <a:gd name="connsiteY139" fmla="*/ 398089 h 704822"/>
                <a:gd name="connsiteX140" fmla="*/ 238902 w 704822"/>
                <a:gd name="connsiteY140" fmla="*/ 371761 h 704822"/>
                <a:gd name="connsiteX141" fmla="*/ 261466 w 704822"/>
                <a:gd name="connsiteY141" fmla="*/ 343497 h 704822"/>
                <a:gd name="connsiteX142" fmla="*/ 261466 w 704822"/>
                <a:gd name="connsiteY142" fmla="*/ 397883 h 704822"/>
                <a:gd name="connsiteX143" fmla="*/ 261955 w 704822"/>
                <a:gd name="connsiteY143" fmla="*/ 407275 h 704822"/>
                <a:gd name="connsiteX144" fmla="*/ 267966 w 704822"/>
                <a:gd name="connsiteY144" fmla="*/ 431478 h 704822"/>
                <a:gd name="connsiteX145" fmla="*/ 295571 w 704822"/>
                <a:gd name="connsiteY145" fmla="*/ 468762 h 704822"/>
                <a:gd name="connsiteX146" fmla="*/ 295571 w 704822"/>
                <a:gd name="connsiteY146" fmla="*/ 491160 h 704822"/>
                <a:gd name="connsiteX147" fmla="*/ 284829 w 704822"/>
                <a:gd name="connsiteY147" fmla="*/ 493635 h 704822"/>
                <a:gd name="connsiteX148" fmla="*/ 277802 w 704822"/>
                <a:gd name="connsiteY148" fmla="*/ 490954 h 704822"/>
                <a:gd name="connsiteX149" fmla="*/ 204626 w 704822"/>
                <a:gd name="connsiteY149" fmla="*/ 469001 h 704822"/>
                <a:gd name="connsiteX150" fmla="*/ 204626 w 704822"/>
                <a:gd name="connsiteY150" fmla="*/ 451733 h 704822"/>
                <a:gd name="connsiteX151" fmla="*/ 233185 w 704822"/>
                <a:gd name="connsiteY151" fmla="*/ 415524 h 704822"/>
                <a:gd name="connsiteX152" fmla="*/ 267966 w 704822"/>
                <a:gd name="connsiteY152" fmla="*/ 431478 h 704822"/>
                <a:gd name="connsiteX153" fmla="*/ 159153 w 704822"/>
                <a:gd name="connsiteY153" fmla="*/ 295571 h 704822"/>
                <a:gd name="connsiteX154" fmla="*/ 215994 w 704822"/>
                <a:gd name="connsiteY154" fmla="*/ 352411 h 704822"/>
                <a:gd name="connsiteX155" fmla="*/ 209334 w 704822"/>
                <a:gd name="connsiteY155" fmla="*/ 352411 h 704822"/>
                <a:gd name="connsiteX156" fmla="*/ 189927 w 704822"/>
                <a:gd name="connsiteY156" fmla="*/ 344374 h 704822"/>
                <a:gd name="connsiteX157" fmla="*/ 181890 w 704822"/>
                <a:gd name="connsiteY157" fmla="*/ 336337 h 704822"/>
                <a:gd name="connsiteX158" fmla="*/ 173852 w 704822"/>
                <a:gd name="connsiteY158" fmla="*/ 344374 h 704822"/>
                <a:gd name="connsiteX159" fmla="*/ 154447 w 704822"/>
                <a:gd name="connsiteY159" fmla="*/ 352411 h 704822"/>
                <a:gd name="connsiteX160" fmla="*/ 102313 w 704822"/>
                <a:gd name="connsiteY160" fmla="*/ 352411 h 704822"/>
                <a:gd name="connsiteX161" fmla="*/ 159153 w 704822"/>
                <a:gd name="connsiteY161" fmla="*/ 295571 h 704822"/>
                <a:gd name="connsiteX162" fmla="*/ 102313 w 704822"/>
                <a:gd name="connsiteY162" fmla="*/ 386515 h 704822"/>
                <a:gd name="connsiteX163" fmla="*/ 102313 w 704822"/>
                <a:gd name="connsiteY163" fmla="*/ 375147 h 704822"/>
                <a:gd name="connsiteX164" fmla="*/ 154447 w 704822"/>
                <a:gd name="connsiteY164" fmla="*/ 375147 h 704822"/>
                <a:gd name="connsiteX165" fmla="*/ 181890 w 704822"/>
                <a:gd name="connsiteY165" fmla="*/ 366999 h 704822"/>
                <a:gd name="connsiteX166" fmla="*/ 209334 w 704822"/>
                <a:gd name="connsiteY166" fmla="*/ 375147 h 704822"/>
                <a:gd name="connsiteX167" fmla="*/ 215994 w 704822"/>
                <a:gd name="connsiteY167" fmla="*/ 375147 h 704822"/>
                <a:gd name="connsiteX168" fmla="*/ 215994 w 704822"/>
                <a:gd name="connsiteY168" fmla="*/ 386515 h 704822"/>
                <a:gd name="connsiteX169" fmla="*/ 159153 w 704822"/>
                <a:gd name="connsiteY169" fmla="*/ 443356 h 704822"/>
                <a:gd name="connsiteX170" fmla="*/ 102313 w 704822"/>
                <a:gd name="connsiteY170" fmla="*/ 386515 h 704822"/>
                <a:gd name="connsiteX171" fmla="*/ 159153 w 704822"/>
                <a:gd name="connsiteY171" fmla="*/ 466092 h 704822"/>
                <a:gd name="connsiteX172" fmla="*/ 181890 w 704822"/>
                <a:gd name="connsiteY172" fmla="*/ 462740 h 704822"/>
                <a:gd name="connsiteX173" fmla="*/ 181890 w 704822"/>
                <a:gd name="connsiteY173" fmla="*/ 474324 h 704822"/>
                <a:gd name="connsiteX174" fmla="*/ 159153 w 704822"/>
                <a:gd name="connsiteY174" fmla="*/ 488828 h 704822"/>
                <a:gd name="connsiteX175" fmla="*/ 136417 w 704822"/>
                <a:gd name="connsiteY175" fmla="*/ 474335 h 704822"/>
                <a:gd name="connsiteX176" fmla="*/ 136417 w 704822"/>
                <a:gd name="connsiteY176" fmla="*/ 462750 h 704822"/>
                <a:gd name="connsiteX177" fmla="*/ 159153 w 704822"/>
                <a:gd name="connsiteY177" fmla="*/ 466092 h 704822"/>
                <a:gd name="connsiteX178" fmla="*/ 136417 w 704822"/>
                <a:gd name="connsiteY178" fmla="*/ 625245 h 704822"/>
                <a:gd name="connsiteX179" fmla="*/ 90945 w 704822"/>
                <a:gd name="connsiteY179" fmla="*/ 625245 h 704822"/>
                <a:gd name="connsiteX180" fmla="*/ 90945 w 704822"/>
                <a:gd name="connsiteY180" fmla="*/ 545669 h 704822"/>
                <a:gd name="connsiteX181" fmla="*/ 68209 w 704822"/>
                <a:gd name="connsiteY181" fmla="*/ 545669 h 704822"/>
                <a:gd name="connsiteX182" fmla="*/ 68209 w 704822"/>
                <a:gd name="connsiteY182" fmla="*/ 625245 h 704822"/>
                <a:gd name="connsiteX183" fmla="*/ 22736 w 704822"/>
                <a:gd name="connsiteY183" fmla="*/ 625245 h 704822"/>
                <a:gd name="connsiteX184" fmla="*/ 22736 w 704822"/>
                <a:gd name="connsiteY184" fmla="*/ 545397 h 704822"/>
                <a:gd name="connsiteX185" fmla="*/ 47043 w 704822"/>
                <a:gd name="connsiteY185" fmla="*/ 512735 h 704822"/>
                <a:gd name="connsiteX186" fmla="*/ 120242 w 704822"/>
                <a:gd name="connsiteY186" fmla="*/ 490771 h 704822"/>
                <a:gd name="connsiteX187" fmla="*/ 159153 w 704822"/>
                <a:gd name="connsiteY187" fmla="*/ 511564 h 704822"/>
                <a:gd name="connsiteX188" fmla="*/ 198065 w 704822"/>
                <a:gd name="connsiteY188" fmla="*/ 490771 h 704822"/>
                <a:gd name="connsiteX189" fmla="*/ 241173 w 704822"/>
                <a:gd name="connsiteY189" fmla="*/ 503710 h 704822"/>
                <a:gd name="connsiteX190" fmla="*/ 209466 w 704822"/>
                <a:gd name="connsiteY190" fmla="*/ 511020 h 704822"/>
                <a:gd name="connsiteX191" fmla="*/ 147785 w 704822"/>
                <a:gd name="connsiteY191" fmla="*/ 588560 h 704822"/>
                <a:gd name="connsiteX192" fmla="*/ 147785 w 704822"/>
                <a:gd name="connsiteY192" fmla="*/ 602509 h 704822"/>
                <a:gd name="connsiteX193" fmla="*/ 170521 w 704822"/>
                <a:gd name="connsiteY193" fmla="*/ 602509 h 704822"/>
                <a:gd name="connsiteX194" fmla="*/ 170521 w 704822"/>
                <a:gd name="connsiteY194" fmla="*/ 588560 h 704822"/>
                <a:gd name="connsiteX195" fmla="*/ 214584 w 704822"/>
                <a:gd name="connsiteY195" fmla="*/ 533174 h 704822"/>
                <a:gd name="connsiteX196" fmla="*/ 274177 w 704822"/>
                <a:gd name="connsiteY196" fmla="*/ 519418 h 704822"/>
                <a:gd name="connsiteX197" fmla="*/ 287577 w 704822"/>
                <a:gd name="connsiteY197" fmla="*/ 586445 h 704822"/>
                <a:gd name="connsiteX198" fmla="*/ 311362 w 704822"/>
                <a:gd name="connsiteY198" fmla="*/ 572179 h 704822"/>
                <a:gd name="connsiteX199" fmla="*/ 318091 w 704822"/>
                <a:gd name="connsiteY199" fmla="*/ 592367 h 704822"/>
                <a:gd name="connsiteX200" fmla="*/ 308132 w 704822"/>
                <a:gd name="connsiteY200" fmla="*/ 682086 h 704822"/>
                <a:gd name="connsiteX201" fmla="*/ 250098 w 704822"/>
                <a:gd name="connsiteY201" fmla="*/ 682086 h 704822"/>
                <a:gd name="connsiteX202" fmla="*/ 250098 w 704822"/>
                <a:gd name="connsiteY202" fmla="*/ 591141 h 704822"/>
                <a:gd name="connsiteX203" fmla="*/ 227362 w 704822"/>
                <a:gd name="connsiteY203" fmla="*/ 591141 h 704822"/>
                <a:gd name="connsiteX204" fmla="*/ 227362 w 704822"/>
                <a:gd name="connsiteY204" fmla="*/ 682086 h 704822"/>
                <a:gd name="connsiteX205" fmla="*/ 170521 w 704822"/>
                <a:gd name="connsiteY205" fmla="*/ 682086 h 704822"/>
                <a:gd name="connsiteX206" fmla="*/ 170521 w 704822"/>
                <a:gd name="connsiteY206" fmla="*/ 659350 h 704822"/>
                <a:gd name="connsiteX207" fmla="*/ 136417 w 704822"/>
                <a:gd name="connsiteY207" fmla="*/ 625245 h 704822"/>
                <a:gd name="connsiteX208" fmla="*/ 657779 w 704822"/>
                <a:gd name="connsiteY208" fmla="*/ 512735 h 704822"/>
                <a:gd name="connsiteX209" fmla="*/ 682086 w 704822"/>
                <a:gd name="connsiteY209" fmla="*/ 545397 h 704822"/>
                <a:gd name="connsiteX210" fmla="*/ 682086 w 704822"/>
                <a:gd name="connsiteY210" fmla="*/ 625245 h 704822"/>
                <a:gd name="connsiteX211" fmla="*/ 636613 w 704822"/>
                <a:gd name="connsiteY211" fmla="*/ 625245 h 704822"/>
                <a:gd name="connsiteX212" fmla="*/ 636613 w 704822"/>
                <a:gd name="connsiteY212" fmla="*/ 545669 h 704822"/>
                <a:gd name="connsiteX213" fmla="*/ 613877 w 704822"/>
                <a:gd name="connsiteY213" fmla="*/ 545669 h 704822"/>
                <a:gd name="connsiteX214" fmla="*/ 613877 w 704822"/>
                <a:gd name="connsiteY214" fmla="*/ 625245 h 704822"/>
                <a:gd name="connsiteX215" fmla="*/ 568405 w 704822"/>
                <a:gd name="connsiteY215" fmla="*/ 625245 h 704822"/>
                <a:gd name="connsiteX216" fmla="*/ 534301 w 704822"/>
                <a:gd name="connsiteY216" fmla="*/ 659350 h 704822"/>
                <a:gd name="connsiteX217" fmla="*/ 534301 w 704822"/>
                <a:gd name="connsiteY217" fmla="*/ 682086 h 704822"/>
                <a:gd name="connsiteX218" fmla="*/ 477460 w 704822"/>
                <a:gd name="connsiteY218" fmla="*/ 682086 h 704822"/>
                <a:gd name="connsiteX219" fmla="*/ 477460 w 704822"/>
                <a:gd name="connsiteY219" fmla="*/ 591141 h 704822"/>
                <a:gd name="connsiteX220" fmla="*/ 454724 w 704822"/>
                <a:gd name="connsiteY220" fmla="*/ 591141 h 704822"/>
                <a:gd name="connsiteX221" fmla="*/ 454724 w 704822"/>
                <a:gd name="connsiteY221" fmla="*/ 682086 h 704822"/>
                <a:gd name="connsiteX222" fmla="*/ 396690 w 704822"/>
                <a:gd name="connsiteY222" fmla="*/ 682086 h 704822"/>
                <a:gd name="connsiteX223" fmla="*/ 386721 w 704822"/>
                <a:gd name="connsiteY223" fmla="*/ 592367 h 704822"/>
                <a:gd name="connsiteX224" fmla="*/ 393448 w 704822"/>
                <a:gd name="connsiteY224" fmla="*/ 572179 h 704822"/>
                <a:gd name="connsiteX225" fmla="*/ 417233 w 704822"/>
                <a:gd name="connsiteY225" fmla="*/ 586445 h 704822"/>
                <a:gd name="connsiteX226" fmla="*/ 430633 w 704822"/>
                <a:gd name="connsiteY226" fmla="*/ 519418 h 704822"/>
                <a:gd name="connsiteX227" fmla="*/ 490238 w 704822"/>
                <a:gd name="connsiteY227" fmla="*/ 533174 h 704822"/>
                <a:gd name="connsiteX228" fmla="*/ 534301 w 704822"/>
                <a:gd name="connsiteY228" fmla="*/ 588560 h 704822"/>
                <a:gd name="connsiteX229" fmla="*/ 534301 w 704822"/>
                <a:gd name="connsiteY229" fmla="*/ 602509 h 704822"/>
                <a:gd name="connsiteX230" fmla="*/ 557037 w 704822"/>
                <a:gd name="connsiteY230" fmla="*/ 602509 h 704822"/>
                <a:gd name="connsiteX231" fmla="*/ 557037 w 704822"/>
                <a:gd name="connsiteY231" fmla="*/ 588560 h 704822"/>
                <a:gd name="connsiteX232" fmla="*/ 495356 w 704822"/>
                <a:gd name="connsiteY232" fmla="*/ 511020 h 704822"/>
                <a:gd name="connsiteX233" fmla="*/ 463649 w 704822"/>
                <a:gd name="connsiteY233" fmla="*/ 503710 h 704822"/>
                <a:gd name="connsiteX234" fmla="*/ 506757 w 704822"/>
                <a:gd name="connsiteY234" fmla="*/ 490771 h 704822"/>
                <a:gd name="connsiteX235" fmla="*/ 545669 w 704822"/>
                <a:gd name="connsiteY235" fmla="*/ 511564 h 704822"/>
                <a:gd name="connsiteX236" fmla="*/ 584580 w 704822"/>
                <a:gd name="connsiteY236" fmla="*/ 490771 h 704822"/>
                <a:gd name="connsiteX237" fmla="*/ 568405 w 704822"/>
                <a:gd name="connsiteY237" fmla="*/ 474335 h 704822"/>
                <a:gd name="connsiteX238" fmla="*/ 545669 w 704822"/>
                <a:gd name="connsiteY238" fmla="*/ 488828 h 704822"/>
                <a:gd name="connsiteX239" fmla="*/ 522932 w 704822"/>
                <a:gd name="connsiteY239" fmla="*/ 474335 h 704822"/>
                <a:gd name="connsiteX240" fmla="*/ 522932 w 704822"/>
                <a:gd name="connsiteY240" fmla="*/ 462740 h 704822"/>
                <a:gd name="connsiteX241" fmla="*/ 545669 w 704822"/>
                <a:gd name="connsiteY241" fmla="*/ 466092 h 704822"/>
                <a:gd name="connsiteX242" fmla="*/ 568405 w 704822"/>
                <a:gd name="connsiteY242" fmla="*/ 462740 h 704822"/>
                <a:gd name="connsiteX243" fmla="*/ 545669 w 704822"/>
                <a:gd name="connsiteY243" fmla="*/ 443356 h 704822"/>
                <a:gd name="connsiteX244" fmla="*/ 488828 w 704822"/>
                <a:gd name="connsiteY244" fmla="*/ 386515 h 704822"/>
                <a:gd name="connsiteX245" fmla="*/ 488828 w 704822"/>
                <a:gd name="connsiteY245" fmla="*/ 375147 h 704822"/>
                <a:gd name="connsiteX246" fmla="*/ 495490 w 704822"/>
                <a:gd name="connsiteY246" fmla="*/ 375147 h 704822"/>
                <a:gd name="connsiteX247" fmla="*/ 522932 w 704822"/>
                <a:gd name="connsiteY247" fmla="*/ 366999 h 704822"/>
                <a:gd name="connsiteX248" fmla="*/ 550376 w 704822"/>
                <a:gd name="connsiteY248" fmla="*/ 375147 h 704822"/>
                <a:gd name="connsiteX249" fmla="*/ 602509 w 704822"/>
                <a:gd name="connsiteY249" fmla="*/ 375147 h 704822"/>
                <a:gd name="connsiteX250" fmla="*/ 602509 w 704822"/>
                <a:gd name="connsiteY250" fmla="*/ 386515 h 704822"/>
                <a:gd name="connsiteX251" fmla="*/ 545669 w 704822"/>
                <a:gd name="connsiteY251" fmla="*/ 443356 h 704822"/>
                <a:gd name="connsiteX252" fmla="*/ 545669 w 704822"/>
                <a:gd name="connsiteY252" fmla="*/ 295571 h 704822"/>
                <a:gd name="connsiteX253" fmla="*/ 602509 w 704822"/>
                <a:gd name="connsiteY253" fmla="*/ 352411 h 704822"/>
                <a:gd name="connsiteX254" fmla="*/ 550376 w 704822"/>
                <a:gd name="connsiteY254" fmla="*/ 352411 h 704822"/>
                <a:gd name="connsiteX255" fmla="*/ 530970 w 704822"/>
                <a:gd name="connsiteY255" fmla="*/ 344374 h 704822"/>
                <a:gd name="connsiteX256" fmla="*/ 522932 w 704822"/>
                <a:gd name="connsiteY256" fmla="*/ 336337 h 704822"/>
                <a:gd name="connsiteX257" fmla="*/ 514895 w 704822"/>
                <a:gd name="connsiteY257" fmla="*/ 344374 h 704822"/>
                <a:gd name="connsiteX258" fmla="*/ 495490 w 704822"/>
                <a:gd name="connsiteY258" fmla="*/ 352411 h 704822"/>
                <a:gd name="connsiteX259" fmla="*/ 488828 w 704822"/>
                <a:gd name="connsiteY259" fmla="*/ 352411 h 704822"/>
                <a:gd name="connsiteX260" fmla="*/ 545669 w 704822"/>
                <a:gd name="connsiteY260" fmla="*/ 295571 h 704822"/>
                <a:gd name="connsiteX261" fmla="*/ 466092 w 704822"/>
                <a:gd name="connsiteY261" fmla="*/ 330641 h 704822"/>
                <a:gd name="connsiteX262" fmla="*/ 430034 w 704822"/>
                <a:gd name="connsiteY262" fmla="*/ 318307 h 704822"/>
                <a:gd name="connsiteX263" fmla="*/ 416278 w 704822"/>
                <a:gd name="connsiteY263" fmla="*/ 318307 h 704822"/>
                <a:gd name="connsiteX264" fmla="*/ 402296 w 704822"/>
                <a:gd name="connsiteY264" fmla="*/ 290341 h 704822"/>
                <a:gd name="connsiteX265" fmla="*/ 391583 w 704822"/>
                <a:gd name="connsiteY265" fmla="*/ 297480 h 704822"/>
                <a:gd name="connsiteX266" fmla="*/ 322797 w 704822"/>
                <a:gd name="connsiteY266" fmla="*/ 318307 h 704822"/>
                <a:gd name="connsiteX267" fmla="*/ 274788 w 704822"/>
                <a:gd name="connsiteY267" fmla="*/ 318307 h 704822"/>
                <a:gd name="connsiteX268" fmla="*/ 238730 w 704822"/>
                <a:gd name="connsiteY268" fmla="*/ 330641 h 704822"/>
                <a:gd name="connsiteX269" fmla="*/ 238730 w 704822"/>
                <a:gd name="connsiteY269" fmla="*/ 313828 h 704822"/>
                <a:gd name="connsiteX270" fmla="*/ 347932 w 704822"/>
                <a:gd name="connsiteY270" fmla="*/ 204626 h 704822"/>
                <a:gd name="connsiteX271" fmla="*/ 425154 w 704822"/>
                <a:gd name="connsiteY271" fmla="*/ 236604 h 704822"/>
                <a:gd name="connsiteX272" fmla="*/ 437217 w 704822"/>
                <a:gd name="connsiteY272" fmla="*/ 248666 h 704822"/>
                <a:gd name="connsiteX273" fmla="*/ 439765 w 704822"/>
                <a:gd name="connsiteY273" fmla="*/ 249521 h 704822"/>
                <a:gd name="connsiteX274" fmla="*/ 466092 w 704822"/>
                <a:gd name="connsiteY274" fmla="*/ 286045 h 704822"/>
                <a:gd name="connsiteX275" fmla="*/ 545669 w 704822"/>
                <a:gd name="connsiteY275" fmla="*/ 22736 h 704822"/>
                <a:gd name="connsiteX276" fmla="*/ 602509 w 704822"/>
                <a:gd name="connsiteY276" fmla="*/ 79577 h 704822"/>
                <a:gd name="connsiteX277" fmla="*/ 595849 w 704822"/>
                <a:gd name="connsiteY277" fmla="*/ 79577 h 704822"/>
                <a:gd name="connsiteX278" fmla="*/ 576442 w 704822"/>
                <a:gd name="connsiteY278" fmla="*/ 71539 h 704822"/>
                <a:gd name="connsiteX279" fmla="*/ 568405 w 704822"/>
                <a:gd name="connsiteY279" fmla="*/ 63501 h 704822"/>
                <a:gd name="connsiteX280" fmla="*/ 560368 w 704822"/>
                <a:gd name="connsiteY280" fmla="*/ 71539 h 704822"/>
                <a:gd name="connsiteX281" fmla="*/ 540962 w 704822"/>
                <a:gd name="connsiteY281" fmla="*/ 79577 h 704822"/>
                <a:gd name="connsiteX282" fmla="*/ 488828 w 704822"/>
                <a:gd name="connsiteY282" fmla="*/ 79577 h 704822"/>
                <a:gd name="connsiteX283" fmla="*/ 545669 w 704822"/>
                <a:gd name="connsiteY283" fmla="*/ 22736 h 704822"/>
                <a:gd name="connsiteX284" fmla="*/ 488828 w 704822"/>
                <a:gd name="connsiteY284" fmla="*/ 113681 h 704822"/>
                <a:gd name="connsiteX285" fmla="*/ 488828 w 704822"/>
                <a:gd name="connsiteY285" fmla="*/ 102313 h 704822"/>
                <a:gd name="connsiteX286" fmla="*/ 540962 w 704822"/>
                <a:gd name="connsiteY286" fmla="*/ 102313 h 704822"/>
                <a:gd name="connsiteX287" fmla="*/ 568405 w 704822"/>
                <a:gd name="connsiteY287" fmla="*/ 94164 h 704822"/>
                <a:gd name="connsiteX288" fmla="*/ 595849 w 704822"/>
                <a:gd name="connsiteY288" fmla="*/ 102313 h 704822"/>
                <a:gd name="connsiteX289" fmla="*/ 602509 w 704822"/>
                <a:gd name="connsiteY289" fmla="*/ 102313 h 704822"/>
                <a:gd name="connsiteX290" fmla="*/ 602509 w 704822"/>
                <a:gd name="connsiteY290" fmla="*/ 113681 h 704822"/>
                <a:gd name="connsiteX291" fmla="*/ 545669 w 704822"/>
                <a:gd name="connsiteY291" fmla="*/ 170521 h 704822"/>
                <a:gd name="connsiteX292" fmla="*/ 488828 w 704822"/>
                <a:gd name="connsiteY292" fmla="*/ 113681 h 704822"/>
                <a:gd name="connsiteX293" fmla="*/ 545669 w 704822"/>
                <a:gd name="connsiteY293" fmla="*/ 215994 h 704822"/>
                <a:gd name="connsiteX294" fmla="*/ 522932 w 704822"/>
                <a:gd name="connsiteY294" fmla="*/ 201501 h 704822"/>
                <a:gd name="connsiteX295" fmla="*/ 522932 w 704822"/>
                <a:gd name="connsiteY295" fmla="*/ 189905 h 704822"/>
                <a:gd name="connsiteX296" fmla="*/ 545669 w 704822"/>
                <a:gd name="connsiteY296" fmla="*/ 193258 h 704822"/>
                <a:gd name="connsiteX297" fmla="*/ 568405 w 704822"/>
                <a:gd name="connsiteY297" fmla="*/ 189905 h 704822"/>
                <a:gd name="connsiteX298" fmla="*/ 568405 w 704822"/>
                <a:gd name="connsiteY298" fmla="*/ 201490 h 704822"/>
                <a:gd name="connsiteX299" fmla="*/ 545669 w 704822"/>
                <a:gd name="connsiteY299" fmla="*/ 215994 h 70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704822" h="704822">
                  <a:moveTo>
                    <a:pt x="704822" y="363779"/>
                  </a:moveTo>
                  <a:lnTo>
                    <a:pt x="704822" y="272563"/>
                  </a:lnTo>
                  <a:cubicBezTo>
                    <a:pt x="704822" y="247267"/>
                    <a:pt x="688541" y="225385"/>
                    <a:pt x="664318" y="218120"/>
                  </a:cubicBezTo>
                  <a:lnTo>
                    <a:pt x="591141" y="196166"/>
                  </a:lnTo>
                  <a:lnTo>
                    <a:pt x="591141" y="178898"/>
                  </a:lnTo>
                  <a:cubicBezTo>
                    <a:pt x="611729" y="164499"/>
                    <a:pt x="625245" y="140658"/>
                    <a:pt x="625245" y="113692"/>
                  </a:cubicBezTo>
                  <a:lnTo>
                    <a:pt x="625245" y="79577"/>
                  </a:lnTo>
                  <a:cubicBezTo>
                    <a:pt x="625245" y="35697"/>
                    <a:pt x="589548" y="0"/>
                    <a:pt x="545669" y="0"/>
                  </a:cubicBezTo>
                  <a:cubicBezTo>
                    <a:pt x="501789" y="0"/>
                    <a:pt x="466092" y="35697"/>
                    <a:pt x="466092" y="79577"/>
                  </a:cubicBezTo>
                  <a:lnTo>
                    <a:pt x="466092" y="113681"/>
                  </a:lnTo>
                  <a:cubicBezTo>
                    <a:pt x="466092" y="140658"/>
                    <a:pt x="479609" y="164499"/>
                    <a:pt x="500196" y="178887"/>
                  </a:cubicBezTo>
                  <a:lnTo>
                    <a:pt x="500196" y="196155"/>
                  </a:lnTo>
                  <a:lnTo>
                    <a:pt x="435706" y="215505"/>
                  </a:lnTo>
                  <a:cubicBezTo>
                    <a:pt x="411505" y="193863"/>
                    <a:pt x="380671" y="181890"/>
                    <a:pt x="347932" y="181890"/>
                  </a:cubicBezTo>
                  <a:cubicBezTo>
                    <a:pt x="315325" y="181890"/>
                    <a:pt x="285496" y="193835"/>
                    <a:pt x="262444" y="213518"/>
                  </a:cubicBezTo>
                  <a:lnTo>
                    <a:pt x="204626" y="196166"/>
                  </a:lnTo>
                  <a:lnTo>
                    <a:pt x="204626" y="178898"/>
                  </a:lnTo>
                  <a:cubicBezTo>
                    <a:pt x="225213" y="164499"/>
                    <a:pt x="238730" y="140658"/>
                    <a:pt x="238730" y="113692"/>
                  </a:cubicBezTo>
                  <a:lnTo>
                    <a:pt x="238730" y="79577"/>
                  </a:lnTo>
                  <a:cubicBezTo>
                    <a:pt x="238730" y="35697"/>
                    <a:pt x="203033" y="0"/>
                    <a:pt x="159153" y="0"/>
                  </a:cubicBezTo>
                  <a:cubicBezTo>
                    <a:pt x="115274" y="0"/>
                    <a:pt x="79577" y="35697"/>
                    <a:pt x="79577" y="79577"/>
                  </a:cubicBezTo>
                  <a:lnTo>
                    <a:pt x="79577" y="113681"/>
                  </a:lnTo>
                  <a:cubicBezTo>
                    <a:pt x="79577" y="140658"/>
                    <a:pt x="93093" y="164499"/>
                    <a:pt x="113681" y="178887"/>
                  </a:cubicBezTo>
                  <a:lnTo>
                    <a:pt x="113681" y="196155"/>
                  </a:lnTo>
                  <a:lnTo>
                    <a:pt x="40504" y="218108"/>
                  </a:lnTo>
                  <a:cubicBezTo>
                    <a:pt x="16281" y="225385"/>
                    <a:pt x="0" y="247267"/>
                    <a:pt x="0" y="272563"/>
                  </a:cubicBezTo>
                  <a:lnTo>
                    <a:pt x="0" y="363779"/>
                  </a:lnTo>
                  <a:lnTo>
                    <a:pt x="22736" y="363779"/>
                  </a:lnTo>
                  <a:lnTo>
                    <a:pt x="22736" y="272563"/>
                  </a:lnTo>
                  <a:cubicBezTo>
                    <a:pt x="22736" y="257387"/>
                    <a:pt x="32500" y="244254"/>
                    <a:pt x="47043" y="239901"/>
                  </a:cubicBezTo>
                  <a:lnTo>
                    <a:pt x="120242" y="217936"/>
                  </a:lnTo>
                  <a:cubicBezTo>
                    <a:pt x="126859" y="226529"/>
                    <a:pt x="139659" y="238730"/>
                    <a:pt x="159153" y="238730"/>
                  </a:cubicBezTo>
                  <a:cubicBezTo>
                    <a:pt x="178648" y="238730"/>
                    <a:pt x="191449" y="226529"/>
                    <a:pt x="198065" y="217936"/>
                  </a:cubicBezTo>
                  <a:lnTo>
                    <a:pt x="244685" y="231919"/>
                  </a:lnTo>
                  <a:cubicBezTo>
                    <a:pt x="229887" y="250532"/>
                    <a:pt x="220030" y="273184"/>
                    <a:pt x="217037" y="297969"/>
                  </a:cubicBezTo>
                  <a:cubicBezTo>
                    <a:pt x="202523" y="282543"/>
                    <a:pt x="181968" y="272834"/>
                    <a:pt x="159153" y="272834"/>
                  </a:cubicBezTo>
                  <a:cubicBezTo>
                    <a:pt x="115274" y="272834"/>
                    <a:pt x="79577" y="308532"/>
                    <a:pt x="79577" y="352411"/>
                  </a:cubicBezTo>
                  <a:lnTo>
                    <a:pt x="79577" y="386515"/>
                  </a:lnTo>
                  <a:cubicBezTo>
                    <a:pt x="79577" y="413492"/>
                    <a:pt x="93093" y="437334"/>
                    <a:pt x="113681" y="451721"/>
                  </a:cubicBezTo>
                  <a:lnTo>
                    <a:pt x="113681" y="468989"/>
                  </a:lnTo>
                  <a:lnTo>
                    <a:pt x="40504" y="490943"/>
                  </a:lnTo>
                  <a:cubicBezTo>
                    <a:pt x="16281" y="498220"/>
                    <a:pt x="0" y="520102"/>
                    <a:pt x="0" y="545397"/>
                  </a:cubicBezTo>
                  <a:lnTo>
                    <a:pt x="0" y="647982"/>
                  </a:lnTo>
                  <a:lnTo>
                    <a:pt x="136417" y="647982"/>
                  </a:lnTo>
                  <a:cubicBezTo>
                    <a:pt x="142678" y="647982"/>
                    <a:pt x="147785" y="653089"/>
                    <a:pt x="147785" y="659350"/>
                  </a:cubicBezTo>
                  <a:lnTo>
                    <a:pt x="147785" y="704822"/>
                  </a:lnTo>
                  <a:lnTo>
                    <a:pt x="557037" y="704822"/>
                  </a:lnTo>
                  <a:lnTo>
                    <a:pt x="557037" y="659350"/>
                  </a:lnTo>
                  <a:cubicBezTo>
                    <a:pt x="557037" y="653089"/>
                    <a:pt x="562144" y="647982"/>
                    <a:pt x="568405" y="647982"/>
                  </a:cubicBezTo>
                  <a:lnTo>
                    <a:pt x="704822" y="647982"/>
                  </a:lnTo>
                  <a:lnTo>
                    <a:pt x="704822" y="545397"/>
                  </a:lnTo>
                  <a:cubicBezTo>
                    <a:pt x="704822" y="520102"/>
                    <a:pt x="688541" y="498220"/>
                    <a:pt x="664318" y="490954"/>
                  </a:cubicBezTo>
                  <a:lnTo>
                    <a:pt x="591141" y="469001"/>
                  </a:lnTo>
                  <a:lnTo>
                    <a:pt x="591141" y="451733"/>
                  </a:lnTo>
                  <a:cubicBezTo>
                    <a:pt x="611729" y="437334"/>
                    <a:pt x="625245" y="413492"/>
                    <a:pt x="625245" y="386527"/>
                  </a:cubicBezTo>
                  <a:lnTo>
                    <a:pt x="625245" y="352422"/>
                  </a:lnTo>
                  <a:cubicBezTo>
                    <a:pt x="625245" y="308543"/>
                    <a:pt x="589548" y="272846"/>
                    <a:pt x="545669" y="272846"/>
                  </a:cubicBezTo>
                  <a:cubicBezTo>
                    <a:pt x="523410" y="272846"/>
                    <a:pt x="503288" y="282054"/>
                    <a:pt x="488828" y="296831"/>
                  </a:cubicBezTo>
                  <a:lnTo>
                    <a:pt x="488828" y="286057"/>
                  </a:lnTo>
                  <a:cubicBezTo>
                    <a:pt x="488828" y="263603"/>
                    <a:pt x="476627" y="243392"/>
                    <a:pt x="457589" y="232708"/>
                  </a:cubicBezTo>
                  <a:lnTo>
                    <a:pt x="506757" y="217948"/>
                  </a:lnTo>
                  <a:cubicBezTo>
                    <a:pt x="513373" y="226529"/>
                    <a:pt x="526174" y="238730"/>
                    <a:pt x="545669" y="238730"/>
                  </a:cubicBezTo>
                  <a:cubicBezTo>
                    <a:pt x="565164" y="238730"/>
                    <a:pt x="577964" y="226529"/>
                    <a:pt x="584580" y="217936"/>
                  </a:cubicBezTo>
                  <a:lnTo>
                    <a:pt x="657789" y="239901"/>
                  </a:lnTo>
                  <a:cubicBezTo>
                    <a:pt x="672322" y="244254"/>
                    <a:pt x="682086" y="257387"/>
                    <a:pt x="682086" y="272563"/>
                  </a:cubicBezTo>
                  <a:lnTo>
                    <a:pt x="682086" y="363779"/>
                  </a:lnTo>
                  <a:close/>
                  <a:moveTo>
                    <a:pt x="159153" y="22736"/>
                  </a:moveTo>
                  <a:cubicBezTo>
                    <a:pt x="190494" y="22736"/>
                    <a:pt x="215994" y="48237"/>
                    <a:pt x="215994" y="79577"/>
                  </a:cubicBezTo>
                  <a:lnTo>
                    <a:pt x="163861" y="79577"/>
                  </a:lnTo>
                  <a:cubicBezTo>
                    <a:pt x="156638" y="79577"/>
                    <a:pt x="149556" y="76646"/>
                    <a:pt x="144454" y="71539"/>
                  </a:cubicBezTo>
                  <a:lnTo>
                    <a:pt x="136417" y="63501"/>
                  </a:lnTo>
                  <a:lnTo>
                    <a:pt x="128380" y="71539"/>
                  </a:lnTo>
                  <a:cubicBezTo>
                    <a:pt x="123278" y="76646"/>
                    <a:pt x="116195" y="79577"/>
                    <a:pt x="108974" y="79577"/>
                  </a:cubicBezTo>
                  <a:lnTo>
                    <a:pt x="102313" y="79577"/>
                  </a:lnTo>
                  <a:cubicBezTo>
                    <a:pt x="102313" y="48237"/>
                    <a:pt x="127813" y="22736"/>
                    <a:pt x="159153" y="22736"/>
                  </a:cubicBezTo>
                  <a:close/>
                  <a:moveTo>
                    <a:pt x="102313" y="113681"/>
                  </a:moveTo>
                  <a:lnTo>
                    <a:pt x="102313" y="102313"/>
                  </a:lnTo>
                  <a:lnTo>
                    <a:pt x="108974" y="102313"/>
                  </a:lnTo>
                  <a:cubicBezTo>
                    <a:pt x="118877" y="102313"/>
                    <a:pt x="128335" y="99471"/>
                    <a:pt x="136417" y="94164"/>
                  </a:cubicBezTo>
                  <a:cubicBezTo>
                    <a:pt x="144500" y="99471"/>
                    <a:pt x="153958" y="102313"/>
                    <a:pt x="163861" y="102313"/>
                  </a:cubicBezTo>
                  <a:lnTo>
                    <a:pt x="215994" y="102313"/>
                  </a:lnTo>
                  <a:lnTo>
                    <a:pt x="215994" y="113681"/>
                  </a:lnTo>
                  <a:cubicBezTo>
                    <a:pt x="215994" y="145021"/>
                    <a:pt x="190494" y="170521"/>
                    <a:pt x="159153" y="170521"/>
                  </a:cubicBezTo>
                  <a:cubicBezTo>
                    <a:pt x="127813" y="170521"/>
                    <a:pt x="102313" y="145021"/>
                    <a:pt x="102313" y="113681"/>
                  </a:cubicBezTo>
                  <a:close/>
                  <a:moveTo>
                    <a:pt x="159153" y="215994"/>
                  </a:moveTo>
                  <a:cubicBezTo>
                    <a:pt x="147069" y="215994"/>
                    <a:pt x="139237" y="205841"/>
                    <a:pt x="136417" y="201501"/>
                  </a:cubicBezTo>
                  <a:lnTo>
                    <a:pt x="136417" y="189915"/>
                  </a:lnTo>
                  <a:cubicBezTo>
                    <a:pt x="143622" y="192064"/>
                    <a:pt x="151254" y="193258"/>
                    <a:pt x="159153" y="193258"/>
                  </a:cubicBezTo>
                  <a:cubicBezTo>
                    <a:pt x="167053" y="193258"/>
                    <a:pt x="174685" y="192064"/>
                    <a:pt x="181890" y="189905"/>
                  </a:cubicBezTo>
                  <a:lnTo>
                    <a:pt x="181890" y="201490"/>
                  </a:lnTo>
                  <a:cubicBezTo>
                    <a:pt x="179070" y="205852"/>
                    <a:pt x="171238" y="215994"/>
                    <a:pt x="159153" y="215994"/>
                  </a:cubicBezTo>
                  <a:close/>
                  <a:moveTo>
                    <a:pt x="471637" y="415524"/>
                  </a:moveTo>
                  <a:cubicBezTo>
                    <a:pt x="477427" y="430228"/>
                    <a:pt x="487419" y="442800"/>
                    <a:pt x="500196" y="451733"/>
                  </a:cubicBezTo>
                  <a:lnTo>
                    <a:pt x="500196" y="469001"/>
                  </a:lnTo>
                  <a:lnTo>
                    <a:pt x="427031" y="490954"/>
                  </a:lnTo>
                  <a:cubicBezTo>
                    <a:pt x="424621" y="491670"/>
                    <a:pt x="422279" y="492602"/>
                    <a:pt x="419993" y="493635"/>
                  </a:cubicBezTo>
                  <a:lnTo>
                    <a:pt x="409251" y="491160"/>
                  </a:lnTo>
                  <a:lnTo>
                    <a:pt x="409251" y="468762"/>
                  </a:lnTo>
                  <a:cubicBezTo>
                    <a:pt x="421403" y="458998"/>
                    <a:pt x="430977" y="446175"/>
                    <a:pt x="436856" y="431478"/>
                  </a:cubicBezTo>
                  <a:cubicBezTo>
                    <a:pt x="449951" y="430328"/>
                    <a:pt x="462228" y="424755"/>
                    <a:pt x="471637" y="415524"/>
                  </a:cubicBezTo>
                  <a:close/>
                  <a:moveTo>
                    <a:pt x="352411" y="488828"/>
                  </a:moveTo>
                  <a:cubicBezTo>
                    <a:pt x="364473" y="488828"/>
                    <a:pt x="375980" y="486420"/>
                    <a:pt x="386515" y="482134"/>
                  </a:cubicBezTo>
                  <a:lnTo>
                    <a:pt x="386515" y="494512"/>
                  </a:lnTo>
                  <a:lnTo>
                    <a:pt x="352411" y="520090"/>
                  </a:lnTo>
                  <a:lnTo>
                    <a:pt x="318307" y="494512"/>
                  </a:lnTo>
                  <a:lnTo>
                    <a:pt x="318307" y="482134"/>
                  </a:lnTo>
                  <a:cubicBezTo>
                    <a:pt x="328842" y="486420"/>
                    <a:pt x="340349" y="488828"/>
                    <a:pt x="352411" y="488828"/>
                  </a:cubicBezTo>
                  <a:close/>
                  <a:moveTo>
                    <a:pt x="304347" y="512464"/>
                  </a:moveTo>
                  <a:lnTo>
                    <a:pt x="332062" y="533258"/>
                  </a:lnTo>
                  <a:lnTo>
                    <a:pt x="303552" y="550365"/>
                  </a:lnTo>
                  <a:lnTo>
                    <a:pt x="296342" y="514318"/>
                  </a:lnTo>
                  <a:close/>
                  <a:moveTo>
                    <a:pt x="339849" y="602509"/>
                  </a:moveTo>
                  <a:lnTo>
                    <a:pt x="364973" y="602509"/>
                  </a:lnTo>
                  <a:lnTo>
                    <a:pt x="373816" y="682086"/>
                  </a:lnTo>
                  <a:lnTo>
                    <a:pt x="331008" y="682086"/>
                  </a:lnTo>
                  <a:close/>
                  <a:moveTo>
                    <a:pt x="366948" y="579773"/>
                  </a:moveTo>
                  <a:lnTo>
                    <a:pt x="337863" y="579773"/>
                  </a:lnTo>
                  <a:lnTo>
                    <a:pt x="331335" y="560196"/>
                  </a:lnTo>
                  <a:lnTo>
                    <a:pt x="352411" y="547556"/>
                  </a:lnTo>
                  <a:lnTo>
                    <a:pt x="373476" y="560196"/>
                  </a:lnTo>
                  <a:close/>
                  <a:moveTo>
                    <a:pt x="372760" y="533258"/>
                  </a:moveTo>
                  <a:lnTo>
                    <a:pt x="400475" y="512464"/>
                  </a:lnTo>
                  <a:lnTo>
                    <a:pt x="408480" y="514307"/>
                  </a:lnTo>
                  <a:lnTo>
                    <a:pt x="401270" y="550354"/>
                  </a:lnTo>
                  <a:close/>
                  <a:moveTo>
                    <a:pt x="457228" y="398089"/>
                  </a:moveTo>
                  <a:cubicBezTo>
                    <a:pt x="453292" y="402408"/>
                    <a:pt x="448291" y="405433"/>
                    <a:pt x="442867" y="407275"/>
                  </a:cubicBezTo>
                  <a:cubicBezTo>
                    <a:pt x="443184" y="404184"/>
                    <a:pt x="443356" y="401052"/>
                    <a:pt x="443356" y="397883"/>
                  </a:cubicBezTo>
                  <a:lnTo>
                    <a:pt x="443356" y="343486"/>
                  </a:lnTo>
                  <a:cubicBezTo>
                    <a:pt x="455589" y="348125"/>
                    <a:pt x="464694" y="358889"/>
                    <a:pt x="465920" y="371750"/>
                  </a:cubicBezTo>
                  <a:cubicBezTo>
                    <a:pt x="466852" y="381536"/>
                    <a:pt x="463771" y="390878"/>
                    <a:pt x="457228" y="398089"/>
                  </a:cubicBezTo>
                  <a:close/>
                  <a:moveTo>
                    <a:pt x="420620" y="397883"/>
                  </a:moveTo>
                  <a:cubicBezTo>
                    <a:pt x="420620" y="435502"/>
                    <a:pt x="390029" y="466092"/>
                    <a:pt x="352411" y="466092"/>
                  </a:cubicBezTo>
                  <a:cubicBezTo>
                    <a:pt x="314793" y="466092"/>
                    <a:pt x="284202" y="435502"/>
                    <a:pt x="284202" y="397883"/>
                  </a:cubicBezTo>
                  <a:lnTo>
                    <a:pt x="284202" y="341043"/>
                  </a:lnTo>
                  <a:lnTo>
                    <a:pt x="322797" y="341043"/>
                  </a:lnTo>
                  <a:cubicBezTo>
                    <a:pt x="347571" y="341043"/>
                    <a:pt x="371679" y="334859"/>
                    <a:pt x="393232" y="323047"/>
                  </a:cubicBezTo>
                  <a:lnTo>
                    <a:pt x="402225" y="341043"/>
                  </a:lnTo>
                  <a:lnTo>
                    <a:pt x="420620" y="341043"/>
                  </a:lnTo>
                  <a:close/>
                  <a:moveTo>
                    <a:pt x="261955" y="407275"/>
                  </a:moveTo>
                  <a:cubicBezTo>
                    <a:pt x="256531" y="405433"/>
                    <a:pt x="251531" y="402408"/>
                    <a:pt x="247594" y="398089"/>
                  </a:cubicBezTo>
                  <a:cubicBezTo>
                    <a:pt x="241051" y="390889"/>
                    <a:pt x="237970" y="381536"/>
                    <a:pt x="238902" y="371761"/>
                  </a:cubicBezTo>
                  <a:cubicBezTo>
                    <a:pt x="240128" y="358899"/>
                    <a:pt x="249233" y="348125"/>
                    <a:pt x="261466" y="343497"/>
                  </a:cubicBezTo>
                  <a:lnTo>
                    <a:pt x="261466" y="397883"/>
                  </a:lnTo>
                  <a:cubicBezTo>
                    <a:pt x="261466" y="401052"/>
                    <a:pt x="261638" y="404184"/>
                    <a:pt x="261955" y="407275"/>
                  </a:cubicBezTo>
                  <a:close/>
                  <a:moveTo>
                    <a:pt x="267966" y="431478"/>
                  </a:moveTo>
                  <a:cubicBezTo>
                    <a:pt x="273833" y="446175"/>
                    <a:pt x="283408" y="458998"/>
                    <a:pt x="295571" y="468762"/>
                  </a:cubicBezTo>
                  <a:lnTo>
                    <a:pt x="295571" y="491160"/>
                  </a:lnTo>
                  <a:lnTo>
                    <a:pt x="284829" y="493635"/>
                  </a:lnTo>
                  <a:cubicBezTo>
                    <a:pt x="282531" y="492602"/>
                    <a:pt x="280201" y="491682"/>
                    <a:pt x="277802" y="490954"/>
                  </a:cubicBezTo>
                  <a:lnTo>
                    <a:pt x="204626" y="469001"/>
                  </a:lnTo>
                  <a:lnTo>
                    <a:pt x="204626" y="451733"/>
                  </a:lnTo>
                  <a:cubicBezTo>
                    <a:pt x="217392" y="442800"/>
                    <a:pt x="227395" y="430228"/>
                    <a:pt x="233185" y="415524"/>
                  </a:cubicBezTo>
                  <a:cubicBezTo>
                    <a:pt x="242594" y="424755"/>
                    <a:pt x="254871" y="430328"/>
                    <a:pt x="267966" y="431478"/>
                  </a:cubicBezTo>
                  <a:close/>
                  <a:moveTo>
                    <a:pt x="159153" y="295571"/>
                  </a:moveTo>
                  <a:cubicBezTo>
                    <a:pt x="190494" y="295571"/>
                    <a:pt x="215994" y="321071"/>
                    <a:pt x="215994" y="352411"/>
                  </a:cubicBezTo>
                  <a:lnTo>
                    <a:pt x="209334" y="352411"/>
                  </a:lnTo>
                  <a:cubicBezTo>
                    <a:pt x="202111" y="352411"/>
                    <a:pt x="195028" y="349481"/>
                    <a:pt x="189927" y="344374"/>
                  </a:cubicBezTo>
                  <a:lnTo>
                    <a:pt x="181890" y="336337"/>
                  </a:lnTo>
                  <a:lnTo>
                    <a:pt x="173852" y="344374"/>
                  </a:lnTo>
                  <a:cubicBezTo>
                    <a:pt x="168751" y="349481"/>
                    <a:pt x="161669" y="352411"/>
                    <a:pt x="154447" y="352411"/>
                  </a:cubicBezTo>
                  <a:lnTo>
                    <a:pt x="102313" y="352411"/>
                  </a:lnTo>
                  <a:cubicBezTo>
                    <a:pt x="102313" y="321071"/>
                    <a:pt x="127813" y="295571"/>
                    <a:pt x="159153" y="295571"/>
                  </a:cubicBezTo>
                  <a:close/>
                  <a:moveTo>
                    <a:pt x="102313" y="386515"/>
                  </a:moveTo>
                  <a:lnTo>
                    <a:pt x="102313" y="375147"/>
                  </a:lnTo>
                  <a:lnTo>
                    <a:pt x="154447" y="375147"/>
                  </a:lnTo>
                  <a:cubicBezTo>
                    <a:pt x="164349" y="375147"/>
                    <a:pt x="173808" y="372305"/>
                    <a:pt x="181890" y="366999"/>
                  </a:cubicBezTo>
                  <a:cubicBezTo>
                    <a:pt x="189972" y="372305"/>
                    <a:pt x="199431" y="375147"/>
                    <a:pt x="209334" y="375147"/>
                  </a:cubicBezTo>
                  <a:lnTo>
                    <a:pt x="215994" y="375147"/>
                  </a:lnTo>
                  <a:lnTo>
                    <a:pt x="215994" y="386515"/>
                  </a:lnTo>
                  <a:cubicBezTo>
                    <a:pt x="215994" y="417856"/>
                    <a:pt x="190494" y="443356"/>
                    <a:pt x="159153" y="443356"/>
                  </a:cubicBezTo>
                  <a:cubicBezTo>
                    <a:pt x="127813" y="443356"/>
                    <a:pt x="102313" y="417856"/>
                    <a:pt x="102313" y="386515"/>
                  </a:cubicBezTo>
                  <a:close/>
                  <a:moveTo>
                    <a:pt x="159153" y="466092"/>
                  </a:moveTo>
                  <a:cubicBezTo>
                    <a:pt x="167053" y="466092"/>
                    <a:pt x="174685" y="464898"/>
                    <a:pt x="181890" y="462740"/>
                  </a:cubicBezTo>
                  <a:lnTo>
                    <a:pt x="181890" y="474324"/>
                  </a:lnTo>
                  <a:cubicBezTo>
                    <a:pt x="179070" y="478686"/>
                    <a:pt x="171238" y="488828"/>
                    <a:pt x="159153" y="488828"/>
                  </a:cubicBezTo>
                  <a:cubicBezTo>
                    <a:pt x="147069" y="488828"/>
                    <a:pt x="139237" y="478675"/>
                    <a:pt x="136417" y="474335"/>
                  </a:cubicBezTo>
                  <a:lnTo>
                    <a:pt x="136417" y="462750"/>
                  </a:lnTo>
                  <a:cubicBezTo>
                    <a:pt x="143622" y="464898"/>
                    <a:pt x="151254" y="466092"/>
                    <a:pt x="159153" y="466092"/>
                  </a:cubicBezTo>
                  <a:close/>
                  <a:moveTo>
                    <a:pt x="136417" y="625245"/>
                  </a:moveTo>
                  <a:lnTo>
                    <a:pt x="90945" y="625245"/>
                  </a:lnTo>
                  <a:lnTo>
                    <a:pt x="90945" y="545669"/>
                  </a:lnTo>
                  <a:lnTo>
                    <a:pt x="68209" y="545669"/>
                  </a:lnTo>
                  <a:lnTo>
                    <a:pt x="68209" y="625245"/>
                  </a:lnTo>
                  <a:lnTo>
                    <a:pt x="22736" y="625245"/>
                  </a:lnTo>
                  <a:lnTo>
                    <a:pt x="22736" y="545397"/>
                  </a:lnTo>
                  <a:cubicBezTo>
                    <a:pt x="22736" y="530221"/>
                    <a:pt x="32500" y="517088"/>
                    <a:pt x="47043" y="512735"/>
                  </a:cubicBezTo>
                  <a:lnTo>
                    <a:pt x="120242" y="490771"/>
                  </a:lnTo>
                  <a:cubicBezTo>
                    <a:pt x="126859" y="499364"/>
                    <a:pt x="139659" y="511564"/>
                    <a:pt x="159153" y="511564"/>
                  </a:cubicBezTo>
                  <a:cubicBezTo>
                    <a:pt x="178648" y="511564"/>
                    <a:pt x="191449" y="499364"/>
                    <a:pt x="198065" y="490771"/>
                  </a:cubicBezTo>
                  <a:lnTo>
                    <a:pt x="241173" y="503710"/>
                  </a:lnTo>
                  <a:lnTo>
                    <a:pt x="209466" y="511020"/>
                  </a:lnTo>
                  <a:cubicBezTo>
                    <a:pt x="173147" y="519408"/>
                    <a:pt x="147785" y="551297"/>
                    <a:pt x="147785" y="588560"/>
                  </a:cubicBezTo>
                  <a:lnTo>
                    <a:pt x="147785" y="602509"/>
                  </a:lnTo>
                  <a:lnTo>
                    <a:pt x="170521" y="602509"/>
                  </a:lnTo>
                  <a:lnTo>
                    <a:pt x="170521" y="588560"/>
                  </a:lnTo>
                  <a:cubicBezTo>
                    <a:pt x="170521" y="561938"/>
                    <a:pt x="188645" y="539169"/>
                    <a:pt x="214584" y="533174"/>
                  </a:cubicBezTo>
                  <a:lnTo>
                    <a:pt x="274177" y="519418"/>
                  </a:lnTo>
                  <a:lnTo>
                    <a:pt x="287577" y="586445"/>
                  </a:lnTo>
                  <a:lnTo>
                    <a:pt x="311362" y="572179"/>
                  </a:lnTo>
                  <a:lnTo>
                    <a:pt x="318091" y="592367"/>
                  </a:lnTo>
                  <a:lnTo>
                    <a:pt x="308132" y="682086"/>
                  </a:lnTo>
                  <a:lnTo>
                    <a:pt x="250098" y="682086"/>
                  </a:lnTo>
                  <a:lnTo>
                    <a:pt x="250098" y="591141"/>
                  </a:lnTo>
                  <a:lnTo>
                    <a:pt x="227362" y="591141"/>
                  </a:lnTo>
                  <a:lnTo>
                    <a:pt x="227362" y="682086"/>
                  </a:lnTo>
                  <a:lnTo>
                    <a:pt x="170521" y="682086"/>
                  </a:lnTo>
                  <a:lnTo>
                    <a:pt x="170521" y="659350"/>
                  </a:lnTo>
                  <a:cubicBezTo>
                    <a:pt x="170521" y="640550"/>
                    <a:pt x="155217" y="625245"/>
                    <a:pt x="136417" y="625245"/>
                  </a:cubicBezTo>
                  <a:close/>
                  <a:moveTo>
                    <a:pt x="657779" y="512735"/>
                  </a:moveTo>
                  <a:cubicBezTo>
                    <a:pt x="672322" y="517088"/>
                    <a:pt x="682086" y="530221"/>
                    <a:pt x="682086" y="545397"/>
                  </a:cubicBezTo>
                  <a:lnTo>
                    <a:pt x="682086" y="625245"/>
                  </a:lnTo>
                  <a:lnTo>
                    <a:pt x="636613" y="625245"/>
                  </a:lnTo>
                  <a:lnTo>
                    <a:pt x="636613" y="545669"/>
                  </a:lnTo>
                  <a:lnTo>
                    <a:pt x="613877" y="545669"/>
                  </a:lnTo>
                  <a:lnTo>
                    <a:pt x="613877" y="625245"/>
                  </a:lnTo>
                  <a:lnTo>
                    <a:pt x="568405" y="625245"/>
                  </a:lnTo>
                  <a:cubicBezTo>
                    <a:pt x="549605" y="625245"/>
                    <a:pt x="534301" y="640550"/>
                    <a:pt x="534301" y="659350"/>
                  </a:cubicBezTo>
                  <a:lnTo>
                    <a:pt x="534301" y="682086"/>
                  </a:lnTo>
                  <a:lnTo>
                    <a:pt x="477460" y="682086"/>
                  </a:lnTo>
                  <a:lnTo>
                    <a:pt x="477460" y="591141"/>
                  </a:lnTo>
                  <a:lnTo>
                    <a:pt x="454724" y="591141"/>
                  </a:lnTo>
                  <a:lnTo>
                    <a:pt x="454724" y="682086"/>
                  </a:lnTo>
                  <a:lnTo>
                    <a:pt x="396690" y="682086"/>
                  </a:lnTo>
                  <a:lnTo>
                    <a:pt x="386721" y="592367"/>
                  </a:lnTo>
                  <a:lnTo>
                    <a:pt x="393448" y="572179"/>
                  </a:lnTo>
                  <a:lnTo>
                    <a:pt x="417233" y="586445"/>
                  </a:lnTo>
                  <a:lnTo>
                    <a:pt x="430633" y="519418"/>
                  </a:lnTo>
                  <a:lnTo>
                    <a:pt x="490238" y="533174"/>
                  </a:lnTo>
                  <a:cubicBezTo>
                    <a:pt x="516177" y="539169"/>
                    <a:pt x="534301" y="561938"/>
                    <a:pt x="534301" y="588560"/>
                  </a:cubicBezTo>
                  <a:lnTo>
                    <a:pt x="534301" y="602509"/>
                  </a:lnTo>
                  <a:lnTo>
                    <a:pt x="557037" y="602509"/>
                  </a:lnTo>
                  <a:lnTo>
                    <a:pt x="557037" y="588560"/>
                  </a:lnTo>
                  <a:cubicBezTo>
                    <a:pt x="557037" y="551297"/>
                    <a:pt x="531675" y="519408"/>
                    <a:pt x="495356" y="511020"/>
                  </a:cubicBezTo>
                  <a:lnTo>
                    <a:pt x="463649" y="503710"/>
                  </a:lnTo>
                  <a:lnTo>
                    <a:pt x="506757" y="490771"/>
                  </a:lnTo>
                  <a:cubicBezTo>
                    <a:pt x="513373" y="499364"/>
                    <a:pt x="526174" y="511564"/>
                    <a:pt x="545669" y="511564"/>
                  </a:cubicBezTo>
                  <a:cubicBezTo>
                    <a:pt x="565164" y="511564"/>
                    <a:pt x="577964" y="499364"/>
                    <a:pt x="584580" y="490771"/>
                  </a:cubicBezTo>
                  <a:close/>
                  <a:moveTo>
                    <a:pt x="568405" y="474335"/>
                  </a:moveTo>
                  <a:cubicBezTo>
                    <a:pt x="565586" y="478686"/>
                    <a:pt x="557753" y="488828"/>
                    <a:pt x="545669" y="488828"/>
                  </a:cubicBezTo>
                  <a:cubicBezTo>
                    <a:pt x="533562" y="488828"/>
                    <a:pt x="525719" y="478642"/>
                    <a:pt x="522932" y="474335"/>
                  </a:cubicBezTo>
                  <a:lnTo>
                    <a:pt x="522932" y="462740"/>
                  </a:lnTo>
                  <a:cubicBezTo>
                    <a:pt x="530137" y="464898"/>
                    <a:pt x="537769" y="466092"/>
                    <a:pt x="545669" y="466092"/>
                  </a:cubicBezTo>
                  <a:cubicBezTo>
                    <a:pt x="553568" y="466092"/>
                    <a:pt x="561200" y="464898"/>
                    <a:pt x="568405" y="462740"/>
                  </a:cubicBezTo>
                  <a:close/>
                  <a:moveTo>
                    <a:pt x="545669" y="443356"/>
                  </a:moveTo>
                  <a:cubicBezTo>
                    <a:pt x="514328" y="443356"/>
                    <a:pt x="488828" y="417856"/>
                    <a:pt x="488828" y="386515"/>
                  </a:cubicBezTo>
                  <a:lnTo>
                    <a:pt x="488828" y="375147"/>
                  </a:lnTo>
                  <a:lnTo>
                    <a:pt x="495490" y="375147"/>
                  </a:lnTo>
                  <a:cubicBezTo>
                    <a:pt x="505392" y="375147"/>
                    <a:pt x="514851" y="372305"/>
                    <a:pt x="522932" y="366999"/>
                  </a:cubicBezTo>
                  <a:cubicBezTo>
                    <a:pt x="531015" y="372305"/>
                    <a:pt x="540473" y="375147"/>
                    <a:pt x="550376" y="375147"/>
                  </a:cubicBezTo>
                  <a:lnTo>
                    <a:pt x="602509" y="375147"/>
                  </a:lnTo>
                  <a:lnTo>
                    <a:pt x="602509" y="386515"/>
                  </a:lnTo>
                  <a:cubicBezTo>
                    <a:pt x="602509" y="417856"/>
                    <a:pt x="577009" y="443356"/>
                    <a:pt x="545669" y="443356"/>
                  </a:cubicBezTo>
                  <a:close/>
                  <a:moveTo>
                    <a:pt x="545669" y="295571"/>
                  </a:moveTo>
                  <a:cubicBezTo>
                    <a:pt x="577009" y="295571"/>
                    <a:pt x="602509" y="321071"/>
                    <a:pt x="602509" y="352411"/>
                  </a:cubicBezTo>
                  <a:lnTo>
                    <a:pt x="550376" y="352411"/>
                  </a:lnTo>
                  <a:cubicBezTo>
                    <a:pt x="543154" y="352411"/>
                    <a:pt x="536071" y="349481"/>
                    <a:pt x="530970" y="344374"/>
                  </a:cubicBezTo>
                  <a:lnTo>
                    <a:pt x="522932" y="336337"/>
                  </a:lnTo>
                  <a:lnTo>
                    <a:pt x="514895" y="344374"/>
                  </a:lnTo>
                  <a:cubicBezTo>
                    <a:pt x="509794" y="349481"/>
                    <a:pt x="502711" y="352411"/>
                    <a:pt x="495490" y="352411"/>
                  </a:cubicBezTo>
                  <a:lnTo>
                    <a:pt x="488828" y="352411"/>
                  </a:lnTo>
                  <a:cubicBezTo>
                    <a:pt x="488828" y="321071"/>
                    <a:pt x="514328" y="295571"/>
                    <a:pt x="545669" y="295571"/>
                  </a:cubicBezTo>
                  <a:close/>
                  <a:moveTo>
                    <a:pt x="466092" y="330641"/>
                  </a:moveTo>
                  <a:cubicBezTo>
                    <a:pt x="456034" y="323024"/>
                    <a:pt x="443539" y="318307"/>
                    <a:pt x="430034" y="318307"/>
                  </a:cubicBezTo>
                  <a:lnTo>
                    <a:pt x="416278" y="318307"/>
                  </a:lnTo>
                  <a:lnTo>
                    <a:pt x="402296" y="290341"/>
                  </a:lnTo>
                  <a:lnTo>
                    <a:pt x="391583" y="297480"/>
                  </a:lnTo>
                  <a:cubicBezTo>
                    <a:pt x="371134" y="311114"/>
                    <a:pt x="347354" y="318307"/>
                    <a:pt x="322797" y="318307"/>
                  </a:cubicBezTo>
                  <a:lnTo>
                    <a:pt x="274788" y="318307"/>
                  </a:lnTo>
                  <a:cubicBezTo>
                    <a:pt x="261283" y="318307"/>
                    <a:pt x="248788" y="323024"/>
                    <a:pt x="238730" y="330641"/>
                  </a:cubicBezTo>
                  <a:lnTo>
                    <a:pt x="238730" y="313828"/>
                  </a:lnTo>
                  <a:cubicBezTo>
                    <a:pt x="238730" y="253622"/>
                    <a:pt x="287727" y="204626"/>
                    <a:pt x="347932" y="204626"/>
                  </a:cubicBezTo>
                  <a:cubicBezTo>
                    <a:pt x="377101" y="204626"/>
                    <a:pt x="404534" y="215982"/>
                    <a:pt x="425154" y="236604"/>
                  </a:cubicBezTo>
                  <a:lnTo>
                    <a:pt x="437217" y="248666"/>
                  </a:lnTo>
                  <a:lnTo>
                    <a:pt x="439765" y="249521"/>
                  </a:lnTo>
                  <a:cubicBezTo>
                    <a:pt x="455507" y="254772"/>
                    <a:pt x="466092" y="269448"/>
                    <a:pt x="466092" y="286045"/>
                  </a:cubicBezTo>
                  <a:close/>
                  <a:moveTo>
                    <a:pt x="545669" y="22736"/>
                  </a:moveTo>
                  <a:cubicBezTo>
                    <a:pt x="577009" y="22736"/>
                    <a:pt x="602509" y="48237"/>
                    <a:pt x="602509" y="79577"/>
                  </a:cubicBezTo>
                  <a:lnTo>
                    <a:pt x="595849" y="79577"/>
                  </a:lnTo>
                  <a:cubicBezTo>
                    <a:pt x="588626" y="79577"/>
                    <a:pt x="581544" y="76646"/>
                    <a:pt x="576442" y="71539"/>
                  </a:cubicBezTo>
                  <a:lnTo>
                    <a:pt x="568405" y="63501"/>
                  </a:lnTo>
                  <a:lnTo>
                    <a:pt x="560368" y="71539"/>
                  </a:lnTo>
                  <a:cubicBezTo>
                    <a:pt x="555266" y="76646"/>
                    <a:pt x="548184" y="79577"/>
                    <a:pt x="540962" y="79577"/>
                  </a:cubicBezTo>
                  <a:lnTo>
                    <a:pt x="488828" y="79577"/>
                  </a:lnTo>
                  <a:cubicBezTo>
                    <a:pt x="488828" y="48237"/>
                    <a:pt x="514328" y="22736"/>
                    <a:pt x="545669" y="22736"/>
                  </a:cubicBezTo>
                  <a:close/>
                  <a:moveTo>
                    <a:pt x="488828" y="113681"/>
                  </a:moveTo>
                  <a:lnTo>
                    <a:pt x="488828" y="102313"/>
                  </a:lnTo>
                  <a:lnTo>
                    <a:pt x="540962" y="102313"/>
                  </a:lnTo>
                  <a:cubicBezTo>
                    <a:pt x="550864" y="102313"/>
                    <a:pt x="560324" y="99471"/>
                    <a:pt x="568405" y="94164"/>
                  </a:cubicBezTo>
                  <a:cubicBezTo>
                    <a:pt x="576488" y="99471"/>
                    <a:pt x="585946" y="102313"/>
                    <a:pt x="595849" y="102313"/>
                  </a:cubicBezTo>
                  <a:lnTo>
                    <a:pt x="602509" y="102313"/>
                  </a:lnTo>
                  <a:lnTo>
                    <a:pt x="602509" y="113681"/>
                  </a:lnTo>
                  <a:cubicBezTo>
                    <a:pt x="602509" y="145021"/>
                    <a:pt x="577009" y="170521"/>
                    <a:pt x="545669" y="170521"/>
                  </a:cubicBezTo>
                  <a:cubicBezTo>
                    <a:pt x="514328" y="170521"/>
                    <a:pt x="488828" y="145021"/>
                    <a:pt x="488828" y="113681"/>
                  </a:cubicBezTo>
                  <a:close/>
                  <a:moveTo>
                    <a:pt x="545669" y="215994"/>
                  </a:moveTo>
                  <a:cubicBezTo>
                    <a:pt x="533562" y="215994"/>
                    <a:pt x="525719" y="205808"/>
                    <a:pt x="522932" y="201501"/>
                  </a:cubicBezTo>
                  <a:lnTo>
                    <a:pt x="522932" y="189905"/>
                  </a:lnTo>
                  <a:cubicBezTo>
                    <a:pt x="530137" y="192064"/>
                    <a:pt x="537769" y="193258"/>
                    <a:pt x="545669" y="193258"/>
                  </a:cubicBezTo>
                  <a:cubicBezTo>
                    <a:pt x="553568" y="193258"/>
                    <a:pt x="561200" y="192064"/>
                    <a:pt x="568405" y="189905"/>
                  </a:cubicBezTo>
                  <a:lnTo>
                    <a:pt x="568405" y="201490"/>
                  </a:lnTo>
                  <a:cubicBezTo>
                    <a:pt x="565586" y="205852"/>
                    <a:pt x="557753" y="215994"/>
                    <a:pt x="545669" y="215994"/>
                  </a:cubicBezTo>
                  <a:close/>
                </a:path>
              </a:pathLst>
            </a:custGeom>
            <a:solidFill>
              <a:srgbClr val="000000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7D33B7-AF4A-4962-9813-673A53F48CB2}"/>
                </a:ext>
              </a:extLst>
            </p:cNvPr>
            <p:cNvSpPr/>
            <p:nvPr/>
          </p:nvSpPr>
          <p:spPr>
            <a:xfrm>
              <a:off x="859204" y="3679078"/>
              <a:ext cx="22736" cy="22736"/>
            </a:xfrm>
            <a:custGeom>
              <a:avLst/>
              <a:gdLst>
                <a:gd name="connsiteX0" fmla="*/ 0 w 22736"/>
                <a:gd name="connsiteY0" fmla="*/ 0 h 22736"/>
                <a:gd name="connsiteX1" fmla="*/ 22736 w 22736"/>
                <a:gd name="connsiteY1" fmla="*/ 0 h 22736"/>
                <a:gd name="connsiteX2" fmla="*/ 22736 w 22736"/>
                <a:gd name="connsiteY2" fmla="*/ 22736 h 22736"/>
                <a:gd name="connsiteX3" fmla="*/ 0 w 22736"/>
                <a:gd name="connsiteY3" fmla="*/ 22736 h 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22736">
                  <a:moveTo>
                    <a:pt x="0" y="0"/>
                  </a:moveTo>
                  <a:lnTo>
                    <a:pt x="22736" y="0"/>
                  </a:lnTo>
                  <a:lnTo>
                    <a:pt x="22736" y="22736"/>
                  </a:lnTo>
                  <a:lnTo>
                    <a:pt x="0" y="22736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5C335-4CBB-847F-D748-2ACF1E8AF98E}"/>
                </a:ext>
              </a:extLst>
            </p:cNvPr>
            <p:cNvSpPr/>
            <p:nvPr/>
          </p:nvSpPr>
          <p:spPr>
            <a:xfrm>
              <a:off x="859204" y="3724550"/>
              <a:ext cx="22736" cy="125049"/>
            </a:xfrm>
            <a:custGeom>
              <a:avLst/>
              <a:gdLst>
                <a:gd name="connsiteX0" fmla="*/ 0 w 22736"/>
                <a:gd name="connsiteY0" fmla="*/ 0 h 125049"/>
                <a:gd name="connsiteX1" fmla="*/ 22736 w 22736"/>
                <a:gd name="connsiteY1" fmla="*/ 0 h 125049"/>
                <a:gd name="connsiteX2" fmla="*/ 22736 w 22736"/>
                <a:gd name="connsiteY2" fmla="*/ 125049 h 125049"/>
                <a:gd name="connsiteX3" fmla="*/ 0 w 22736"/>
                <a:gd name="connsiteY3" fmla="*/ 125049 h 1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125049">
                  <a:moveTo>
                    <a:pt x="0" y="0"/>
                  </a:moveTo>
                  <a:lnTo>
                    <a:pt x="22736" y="0"/>
                  </a:lnTo>
                  <a:lnTo>
                    <a:pt x="22736" y="125049"/>
                  </a:lnTo>
                  <a:lnTo>
                    <a:pt x="0" y="125049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EF8775-50FA-64BF-3C4B-A57A25F59FAA}"/>
                </a:ext>
              </a:extLst>
            </p:cNvPr>
            <p:cNvSpPr/>
            <p:nvPr/>
          </p:nvSpPr>
          <p:spPr>
            <a:xfrm>
              <a:off x="1018357" y="3679078"/>
              <a:ext cx="22736" cy="22736"/>
            </a:xfrm>
            <a:custGeom>
              <a:avLst/>
              <a:gdLst>
                <a:gd name="connsiteX0" fmla="*/ 0 w 22736"/>
                <a:gd name="connsiteY0" fmla="*/ 0 h 22736"/>
                <a:gd name="connsiteX1" fmla="*/ 22736 w 22736"/>
                <a:gd name="connsiteY1" fmla="*/ 0 h 22736"/>
                <a:gd name="connsiteX2" fmla="*/ 22736 w 22736"/>
                <a:gd name="connsiteY2" fmla="*/ 22736 h 22736"/>
                <a:gd name="connsiteX3" fmla="*/ 0 w 22736"/>
                <a:gd name="connsiteY3" fmla="*/ 22736 h 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22736">
                  <a:moveTo>
                    <a:pt x="0" y="0"/>
                  </a:moveTo>
                  <a:lnTo>
                    <a:pt x="22736" y="0"/>
                  </a:lnTo>
                  <a:lnTo>
                    <a:pt x="22736" y="22736"/>
                  </a:lnTo>
                  <a:lnTo>
                    <a:pt x="0" y="22736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C47FB1-3EE3-0557-5CEF-EDCA9766F497}"/>
                </a:ext>
              </a:extLst>
            </p:cNvPr>
            <p:cNvSpPr/>
            <p:nvPr/>
          </p:nvSpPr>
          <p:spPr>
            <a:xfrm>
              <a:off x="1018357" y="3724550"/>
              <a:ext cx="22736" cy="125049"/>
            </a:xfrm>
            <a:custGeom>
              <a:avLst/>
              <a:gdLst>
                <a:gd name="connsiteX0" fmla="*/ 0 w 22736"/>
                <a:gd name="connsiteY0" fmla="*/ 0 h 125049"/>
                <a:gd name="connsiteX1" fmla="*/ 22736 w 22736"/>
                <a:gd name="connsiteY1" fmla="*/ 0 h 125049"/>
                <a:gd name="connsiteX2" fmla="*/ 22736 w 22736"/>
                <a:gd name="connsiteY2" fmla="*/ 125049 h 125049"/>
                <a:gd name="connsiteX3" fmla="*/ 0 w 22736"/>
                <a:gd name="connsiteY3" fmla="*/ 125049 h 1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125049">
                  <a:moveTo>
                    <a:pt x="0" y="0"/>
                  </a:moveTo>
                  <a:lnTo>
                    <a:pt x="22736" y="0"/>
                  </a:lnTo>
                  <a:lnTo>
                    <a:pt x="22736" y="125049"/>
                  </a:lnTo>
                  <a:lnTo>
                    <a:pt x="0" y="125049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E492E5-1BEF-7630-B6DF-BEF2F39EC7A6}"/>
                </a:ext>
              </a:extLst>
            </p:cNvPr>
            <p:cNvSpPr/>
            <p:nvPr/>
          </p:nvSpPr>
          <p:spPr>
            <a:xfrm>
              <a:off x="904676" y="3724550"/>
              <a:ext cx="22736" cy="79576"/>
            </a:xfrm>
            <a:custGeom>
              <a:avLst/>
              <a:gdLst>
                <a:gd name="connsiteX0" fmla="*/ 0 w 22736"/>
                <a:gd name="connsiteY0" fmla="*/ 0 h 79576"/>
                <a:gd name="connsiteX1" fmla="*/ 22736 w 22736"/>
                <a:gd name="connsiteY1" fmla="*/ 0 h 79576"/>
                <a:gd name="connsiteX2" fmla="*/ 22736 w 22736"/>
                <a:gd name="connsiteY2" fmla="*/ 79577 h 79576"/>
                <a:gd name="connsiteX3" fmla="*/ 0 w 22736"/>
                <a:gd name="connsiteY3" fmla="*/ 79577 h 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79576">
                  <a:moveTo>
                    <a:pt x="0" y="0"/>
                  </a:moveTo>
                  <a:lnTo>
                    <a:pt x="22736" y="0"/>
                  </a:lnTo>
                  <a:lnTo>
                    <a:pt x="22736" y="79577"/>
                  </a:lnTo>
                  <a:lnTo>
                    <a:pt x="0" y="79577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724F2B-CA61-DB60-6845-991AF8115F8F}"/>
                </a:ext>
              </a:extLst>
            </p:cNvPr>
            <p:cNvSpPr/>
            <p:nvPr/>
          </p:nvSpPr>
          <p:spPr>
            <a:xfrm>
              <a:off x="904676" y="3826863"/>
              <a:ext cx="22736" cy="22736"/>
            </a:xfrm>
            <a:custGeom>
              <a:avLst/>
              <a:gdLst>
                <a:gd name="connsiteX0" fmla="*/ 0 w 22736"/>
                <a:gd name="connsiteY0" fmla="*/ 0 h 22736"/>
                <a:gd name="connsiteX1" fmla="*/ 22736 w 22736"/>
                <a:gd name="connsiteY1" fmla="*/ 0 h 22736"/>
                <a:gd name="connsiteX2" fmla="*/ 22736 w 22736"/>
                <a:gd name="connsiteY2" fmla="*/ 22736 h 22736"/>
                <a:gd name="connsiteX3" fmla="*/ 0 w 22736"/>
                <a:gd name="connsiteY3" fmla="*/ 22736 h 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22736">
                  <a:moveTo>
                    <a:pt x="0" y="0"/>
                  </a:moveTo>
                  <a:lnTo>
                    <a:pt x="22736" y="0"/>
                  </a:lnTo>
                  <a:lnTo>
                    <a:pt x="22736" y="22736"/>
                  </a:lnTo>
                  <a:lnTo>
                    <a:pt x="0" y="22736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6079559-9AA6-18A2-8BCA-6FEF1618FB8F}"/>
                </a:ext>
              </a:extLst>
            </p:cNvPr>
            <p:cNvSpPr/>
            <p:nvPr/>
          </p:nvSpPr>
          <p:spPr>
            <a:xfrm>
              <a:off x="972885" y="3724550"/>
              <a:ext cx="22736" cy="79576"/>
            </a:xfrm>
            <a:custGeom>
              <a:avLst/>
              <a:gdLst>
                <a:gd name="connsiteX0" fmla="*/ 0 w 22736"/>
                <a:gd name="connsiteY0" fmla="*/ 0 h 79576"/>
                <a:gd name="connsiteX1" fmla="*/ 22736 w 22736"/>
                <a:gd name="connsiteY1" fmla="*/ 0 h 79576"/>
                <a:gd name="connsiteX2" fmla="*/ 22736 w 22736"/>
                <a:gd name="connsiteY2" fmla="*/ 79577 h 79576"/>
                <a:gd name="connsiteX3" fmla="*/ 0 w 22736"/>
                <a:gd name="connsiteY3" fmla="*/ 79577 h 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79576">
                  <a:moveTo>
                    <a:pt x="0" y="0"/>
                  </a:moveTo>
                  <a:lnTo>
                    <a:pt x="22736" y="0"/>
                  </a:lnTo>
                  <a:lnTo>
                    <a:pt x="22736" y="79577"/>
                  </a:lnTo>
                  <a:lnTo>
                    <a:pt x="0" y="79577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3FAE8E9-2AA2-D8AB-6A2E-93CCB4D4B954}"/>
                </a:ext>
              </a:extLst>
            </p:cNvPr>
            <p:cNvSpPr/>
            <p:nvPr/>
          </p:nvSpPr>
          <p:spPr>
            <a:xfrm>
              <a:off x="972885" y="3826863"/>
              <a:ext cx="22736" cy="22736"/>
            </a:xfrm>
            <a:custGeom>
              <a:avLst/>
              <a:gdLst>
                <a:gd name="connsiteX0" fmla="*/ 0 w 22736"/>
                <a:gd name="connsiteY0" fmla="*/ 0 h 22736"/>
                <a:gd name="connsiteX1" fmla="*/ 22736 w 22736"/>
                <a:gd name="connsiteY1" fmla="*/ 0 h 22736"/>
                <a:gd name="connsiteX2" fmla="*/ 22736 w 22736"/>
                <a:gd name="connsiteY2" fmla="*/ 22736 h 22736"/>
                <a:gd name="connsiteX3" fmla="*/ 0 w 22736"/>
                <a:gd name="connsiteY3" fmla="*/ 22736 h 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6" h="22736">
                  <a:moveTo>
                    <a:pt x="0" y="0"/>
                  </a:moveTo>
                  <a:lnTo>
                    <a:pt x="22736" y="0"/>
                  </a:lnTo>
                  <a:lnTo>
                    <a:pt x="22736" y="22736"/>
                  </a:lnTo>
                  <a:lnTo>
                    <a:pt x="0" y="22736"/>
                  </a:lnTo>
                  <a:close/>
                </a:path>
              </a:pathLst>
            </a:custGeom>
            <a:solidFill>
              <a:schemeClr val="accent1"/>
            </a:solidFill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grpSp>
        <p:nvGrpSpPr>
          <p:cNvPr id="28" name="Graphic 250">
            <a:extLst>
              <a:ext uri="{FF2B5EF4-FFF2-40B4-BE49-F238E27FC236}">
                <a16:creationId xmlns:a16="http://schemas.microsoft.com/office/drawing/2014/main" id="{1461BACB-F1AE-82DF-4066-1DEAB399A3FE}"/>
              </a:ext>
            </a:extLst>
          </p:cNvPr>
          <p:cNvGrpSpPr/>
          <p:nvPr/>
        </p:nvGrpSpPr>
        <p:grpSpPr>
          <a:xfrm>
            <a:off x="671087" y="4610013"/>
            <a:ext cx="540000" cy="540000"/>
            <a:chOff x="9914392" y="5022140"/>
            <a:chExt cx="540000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7778EC-0716-4736-4A80-9935CA5A0616}"/>
                </a:ext>
              </a:extLst>
            </p:cNvPr>
            <p:cNvSpPr/>
            <p:nvPr/>
          </p:nvSpPr>
          <p:spPr>
            <a:xfrm>
              <a:off x="9914404" y="5022140"/>
              <a:ext cx="540000" cy="540000"/>
            </a:xfrm>
            <a:custGeom>
              <a:avLst/>
              <a:gdLst>
                <a:gd name="connsiteX0" fmla="*/ 418701 w 540000"/>
                <a:gd name="connsiteY0" fmla="*/ 288215 h 540000"/>
                <a:gd name="connsiteX1" fmla="*/ 360282 w 540000"/>
                <a:gd name="connsiteY1" fmla="*/ 213848 h 540000"/>
                <a:gd name="connsiteX2" fmla="*/ 395634 w 540000"/>
                <a:gd name="connsiteY2" fmla="*/ 135008 h 540000"/>
                <a:gd name="connsiteX3" fmla="*/ 486093 w 540000"/>
                <a:gd name="connsiteY3" fmla="*/ 135008 h 540000"/>
                <a:gd name="connsiteX4" fmla="*/ 486093 w 540000"/>
                <a:gd name="connsiteY4" fmla="*/ 144908 h 540000"/>
                <a:gd name="connsiteX5" fmla="*/ 450093 w 540000"/>
                <a:gd name="connsiteY5" fmla="*/ 189008 h 540000"/>
                <a:gd name="connsiteX6" fmla="*/ 495102 w 540000"/>
                <a:gd name="connsiteY6" fmla="*/ 233999 h 540000"/>
                <a:gd name="connsiteX7" fmla="*/ 540093 w 540000"/>
                <a:gd name="connsiteY7" fmla="*/ 188990 h 540000"/>
                <a:gd name="connsiteX8" fmla="*/ 504093 w 540000"/>
                <a:gd name="connsiteY8" fmla="*/ 144908 h 540000"/>
                <a:gd name="connsiteX9" fmla="*/ 504093 w 540000"/>
                <a:gd name="connsiteY9" fmla="*/ 126008 h 540000"/>
                <a:gd name="connsiteX10" fmla="*/ 495093 w 540000"/>
                <a:gd name="connsiteY10" fmla="*/ 117008 h 540000"/>
                <a:gd name="connsiteX11" fmla="*/ 395634 w 540000"/>
                <a:gd name="connsiteY11" fmla="*/ 117008 h 540000"/>
                <a:gd name="connsiteX12" fmla="*/ 369264 w 540000"/>
                <a:gd name="connsiteY12" fmla="*/ 48563 h 540000"/>
                <a:gd name="connsiteX13" fmla="*/ 381819 w 540000"/>
                <a:gd name="connsiteY13" fmla="*/ 36008 h 540000"/>
                <a:gd name="connsiteX14" fmla="*/ 487749 w 540000"/>
                <a:gd name="connsiteY14" fmla="*/ 36008 h 540000"/>
                <a:gd name="connsiteX15" fmla="*/ 522204 w 540000"/>
                <a:gd name="connsiteY15" fmla="*/ 52463 h 540000"/>
                <a:gd name="connsiteX16" fmla="*/ 538660 w 540000"/>
                <a:gd name="connsiteY16" fmla="*/ 18008 h 540000"/>
                <a:gd name="connsiteX17" fmla="*/ 504205 w 540000"/>
                <a:gd name="connsiteY17" fmla="*/ 1551 h 540000"/>
                <a:gd name="connsiteX18" fmla="*/ 487750 w 540000"/>
                <a:gd name="connsiteY18" fmla="*/ 18007 h 540000"/>
                <a:gd name="connsiteX19" fmla="*/ 378094 w 540000"/>
                <a:gd name="connsiteY19" fmla="*/ 18007 h 540000"/>
                <a:gd name="connsiteX20" fmla="*/ 371731 w 540000"/>
                <a:gd name="connsiteY20" fmla="*/ 20644 h 540000"/>
                <a:gd name="connsiteX21" fmla="*/ 357196 w 540000"/>
                <a:gd name="connsiteY21" fmla="*/ 35179 h 540000"/>
                <a:gd name="connsiteX22" fmla="*/ 179418 w 540000"/>
                <a:gd name="connsiteY22" fmla="*/ 38523 h 540000"/>
                <a:gd name="connsiteX23" fmla="*/ 144553 w 540000"/>
                <a:gd name="connsiteY23" fmla="*/ 117007 h 540000"/>
                <a:gd name="connsiteX24" fmla="*/ 68953 w 540000"/>
                <a:gd name="connsiteY24" fmla="*/ 117007 h 540000"/>
                <a:gd name="connsiteX25" fmla="*/ 39531 w 540000"/>
                <a:gd name="connsiteY25" fmla="*/ 50831 h 540000"/>
                <a:gd name="connsiteX26" fmla="*/ 50813 w 540000"/>
                <a:gd name="connsiteY26" fmla="*/ 14484 h 540000"/>
                <a:gd name="connsiteX27" fmla="*/ 14467 w 540000"/>
                <a:gd name="connsiteY27" fmla="*/ 3203 h 540000"/>
                <a:gd name="connsiteX28" fmla="*/ 3185 w 540000"/>
                <a:gd name="connsiteY28" fmla="*/ 39548 h 540000"/>
                <a:gd name="connsiteX29" fmla="*/ 20892 w 540000"/>
                <a:gd name="connsiteY29" fmla="*/ 53224 h 540000"/>
                <a:gd name="connsiteX30" fmla="*/ 54867 w 540000"/>
                <a:gd name="connsiteY30" fmla="*/ 129670 h 540000"/>
                <a:gd name="connsiteX31" fmla="*/ 63093 w 540000"/>
                <a:gd name="connsiteY31" fmla="*/ 135007 h 540000"/>
                <a:gd name="connsiteX32" fmla="*/ 144552 w 540000"/>
                <a:gd name="connsiteY32" fmla="*/ 135007 h 540000"/>
                <a:gd name="connsiteX33" fmla="*/ 179265 w 540000"/>
                <a:gd name="connsiteY33" fmla="*/ 213109 h 540000"/>
                <a:gd name="connsiteX34" fmla="*/ 103287 w 540000"/>
                <a:gd name="connsiteY34" fmla="*/ 289087 h 540000"/>
                <a:gd name="connsiteX35" fmla="*/ 1005 w 540000"/>
                <a:gd name="connsiteY35" fmla="*/ 364711 h 540000"/>
                <a:gd name="connsiteX36" fmla="*/ 76630 w 540000"/>
                <a:gd name="connsiteY36" fmla="*/ 466993 h 540000"/>
                <a:gd name="connsiteX37" fmla="*/ 81093 w 540000"/>
                <a:gd name="connsiteY37" fmla="*/ 467548 h 540000"/>
                <a:gd name="connsiteX38" fmla="*/ 81093 w 540000"/>
                <a:gd name="connsiteY38" fmla="*/ 513007 h 540000"/>
                <a:gd name="connsiteX39" fmla="*/ 90093 w 540000"/>
                <a:gd name="connsiteY39" fmla="*/ 522007 h 540000"/>
                <a:gd name="connsiteX40" fmla="*/ 172749 w 540000"/>
                <a:gd name="connsiteY40" fmla="*/ 522007 h 540000"/>
                <a:gd name="connsiteX41" fmla="*/ 207204 w 540000"/>
                <a:gd name="connsiteY41" fmla="*/ 538462 h 540000"/>
                <a:gd name="connsiteX42" fmla="*/ 223660 w 540000"/>
                <a:gd name="connsiteY42" fmla="*/ 504007 h 540000"/>
                <a:gd name="connsiteX43" fmla="*/ 189204 w 540000"/>
                <a:gd name="connsiteY43" fmla="*/ 487551 h 540000"/>
                <a:gd name="connsiteX44" fmla="*/ 172749 w 540000"/>
                <a:gd name="connsiteY44" fmla="*/ 504007 h 540000"/>
                <a:gd name="connsiteX45" fmla="*/ 99093 w 540000"/>
                <a:gd name="connsiteY45" fmla="*/ 504007 h 540000"/>
                <a:gd name="connsiteX46" fmla="*/ 99093 w 540000"/>
                <a:gd name="connsiteY46" fmla="*/ 467548 h 540000"/>
                <a:gd name="connsiteX47" fmla="*/ 179673 w 540000"/>
                <a:gd name="connsiteY47" fmla="*/ 369122 h 540000"/>
                <a:gd name="connsiteX48" fmla="*/ 123393 w 540000"/>
                <a:gd name="connsiteY48" fmla="*/ 294460 h 540000"/>
                <a:gd name="connsiteX49" fmla="*/ 192693 w 540000"/>
                <a:gd name="connsiteY49" fmla="*/ 225160 h 540000"/>
                <a:gd name="connsiteX50" fmla="*/ 346764 w 540000"/>
                <a:gd name="connsiteY50" fmla="*/ 225781 h 540000"/>
                <a:gd name="connsiteX51" fmla="*/ 396696 w 540000"/>
                <a:gd name="connsiteY51" fmla="*/ 289339 h 540000"/>
                <a:gd name="connsiteX52" fmla="*/ 289273 w 540000"/>
                <a:gd name="connsiteY52" fmla="*/ 431588 h 540000"/>
                <a:gd name="connsiteX53" fmla="*/ 431522 w 540000"/>
                <a:gd name="connsiteY53" fmla="*/ 539011 h 540000"/>
                <a:gd name="connsiteX54" fmla="*/ 538945 w 540000"/>
                <a:gd name="connsiteY54" fmla="*/ 396761 h 540000"/>
                <a:gd name="connsiteX55" fmla="*/ 418701 w 540000"/>
                <a:gd name="connsiteY55" fmla="*/ 288215 h 540000"/>
                <a:gd name="connsiteX56" fmla="*/ 522093 w 540000"/>
                <a:gd name="connsiteY56" fmla="*/ 189008 h 540000"/>
                <a:gd name="connsiteX57" fmla="*/ 495093 w 540000"/>
                <a:gd name="connsiteY57" fmla="*/ 216008 h 540000"/>
                <a:gd name="connsiteX58" fmla="*/ 468093 w 540000"/>
                <a:gd name="connsiteY58" fmla="*/ 189008 h 540000"/>
                <a:gd name="connsiteX59" fmla="*/ 495093 w 540000"/>
                <a:gd name="connsiteY59" fmla="*/ 162008 h 540000"/>
                <a:gd name="connsiteX60" fmla="*/ 522093 w 540000"/>
                <a:gd name="connsiteY60" fmla="*/ 189008 h 540000"/>
                <a:gd name="connsiteX61" fmla="*/ 513093 w 540000"/>
                <a:gd name="connsiteY61" fmla="*/ 18008 h 540000"/>
                <a:gd name="connsiteX62" fmla="*/ 522093 w 540000"/>
                <a:gd name="connsiteY62" fmla="*/ 27008 h 540000"/>
                <a:gd name="connsiteX63" fmla="*/ 513093 w 540000"/>
                <a:gd name="connsiteY63" fmla="*/ 36008 h 540000"/>
                <a:gd name="connsiteX64" fmla="*/ 504093 w 540000"/>
                <a:gd name="connsiteY64" fmla="*/ 27008 h 540000"/>
                <a:gd name="connsiteX65" fmla="*/ 513093 w 540000"/>
                <a:gd name="connsiteY65" fmla="*/ 18008 h 540000"/>
                <a:gd name="connsiteX66" fmla="*/ 27093 w 540000"/>
                <a:gd name="connsiteY66" fmla="*/ 36008 h 540000"/>
                <a:gd name="connsiteX67" fmla="*/ 18093 w 540000"/>
                <a:gd name="connsiteY67" fmla="*/ 27008 h 540000"/>
                <a:gd name="connsiteX68" fmla="*/ 27093 w 540000"/>
                <a:gd name="connsiteY68" fmla="*/ 18008 h 540000"/>
                <a:gd name="connsiteX69" fmla="*/ 36093 w 540000"/>
                <a:gd name="connsiteY69" fmla="*/ 27008 h 540000"/>
                <a:gd name="connsiteX70" fmla="*/ 27093 w 540000"/>
                <a:gd name="connsiteY70" fmla="*/ 36008 h 540000"/>
                <a:gd name="connsiteX71" fmla="*/ 198093 w 540000"/>
                <a:gd name="connsiteY71" fmla="*/ 504008 h 540000"/>
                <a:gd name="connsiteX72" fmla="*/ 207093 w 540000"/>
                <a:gd name="connsiteY72" fmla="*/ 513008 h 540000"/>
                <a:gd name="connsiteX73" fmla="*/ 198093 w 540000"/>
                <a:gd name="connsiteY73" fmla="*/ 522008 h 540000"/>
                <a:gd name="connsiteX74" fmla="*/ 189093 w 540000"/>
                <a:gd name="connsiteY74" fmla="*/ 513008 h 540000"/>
                <a:gd name="connsiteX75" fmla="*/ 198093 w 540000"/>
                <a:gd name="connsiteY75" fmla="*/ 504008 h 540000"/>
                <a:gd name="connsiteX76" fmla="*/ 126093 w 540000"/>
                <a:gd name="connsiteY76" fmla="*/ 440270 h 540000"/>
                <a:gd name="connsiteX77" fmla="*/ 54093 w 540000"/>
                <a:gd name="connsiteY77" fmla="*/ 440270 h 540000"/>
                <a:gd name="connsiteX78" fmla="*/ 54093 w 540000"/>
                <a:gd name="connsiteY78" fmla="*/ 423008 h 540000"/>
                <a:gd name="connsiteX79" fmla="*/ 90093 w 540000"/>
                <a:gd name="connsiteY79" fmla="*/ 387008 h 540000"/>
                <a:gd name="connsiteX80" fmla="*/ 126093 w 540000"/>
                <a:gd name="connsiteY80" fmla="*/ 423008 h 540000"/>
                <a:gd name="connsiteX81" fmla="*/ 126093 w 540000"/>
                <a:gd name="connsiteY81" fmla="*/ 440270 h 540000"/>
                <a:gd name="connsiteX82" fmla="*/ 72093 w 540000"/>
                <a:gd name="connsiteY82" fmla="*/ 351008 h 540000"/>
                <a:gd name="connsiteX83" fmla="*/ 90093 w 540000"/>
                <a:gd name="connsiteY83" fmla="*/ 333008 h 540000"/>
                <a:gd name="connsiteX84" fmla="*/ 108093 w 540000"/>
                <a:gd name="connsiteY84" fmla="*/ 351008 h 540000"/>
                <a:gd name="connsiteX85" fmla="*/ 90093 w 540000"/>
                <a:gd name="connsiteY85" fmla="*/ 369008 h 540000"/>
                <a:gd name="connsiteX86" fmla="*/ 72093 w 540000"/>
                <a:gd name="connsiteY86" fmla="*/ 351008 h 540000"/>
                <a:gd name="connsiteX87" fmla="*/ 144093 w 540000"/>
                <a:gd name="connsiteY87" fmla="*/ 330227 h 540000"/>
                <a:gd name="connsiteX88" fmla="*/ 162093 w 540000"/>
                <a:gd name="connsiteY88" fmla="*/ 378008 h 540000"/>
                <a:gd name="connsiteX89" fmla="*/ 144093 w 540000"/>
                <a:gd name="connsiteY89" fmla="*/ 425474 h 540000"/>
                <a:gd name="connsiteX90" fmla="*/ 144093 w 540000"/>
                <a:gd name="connsiteY90" fmla="*/ 423008 h 540000"/>
                <a:gd name="connsiteX91" fmla="*/ 116130 w 540000"/>
                <a:gd name="connsiteY91" fmla="*/ 375731 h 540000"/>
                <a:gd name="connsiteX92" fmla="*/ 114945 w 540000"/>
                <a:gd name="connsiteY92" fmla="*/ 324832 h 540000"/>
                <a:gd name="connsiteX93" fmla="*/ 64047 w 540000"/>
                <a:gd name="connsiteY93" fmla="*/ 326017 h 540000"/>
                <a:gd name="connsiteX94" fmla="*/ 64047 w 540000"/>
                <a:gd name="connsiteY94" fmla="*/ 375730 h 540000"/>
                <a:gd name="connsiteX95" fmla="*/ 36093 w 540000"/>
                <a:gd name="connsiteY95" fmla="*/ 423007 h 540000"/>
                <a:gd name="connsiteX96" fmla="*/ 36093 w 540000"/>
                <a:gd name="connsiteY96" fmla="*/ 425473 h 540000"/>
                <a:gd name="connsiteX97" fmla="*/ 42469 w 540000"/>
                <a:gd name="connsiteY97" fmla="*/ 323849 h 540000"/>
                <a:gd name="connsiteX98" fmla="*/ 144093 w 540000"/>
                <a:gd name="connsiteY98" fmla="*/ 330227 h 540000"/>
                <a:gd name="connsiteX99" fmla="*/ 333093 w 540000"/>
                <a:gd name="connsiteY99" fmla="*/ 213524 h 540000"/>
                <a:gd name="connsiteX100" fmla="*/ 207093 w 540000"/>
                <a:gd name="connsiteY100" fmla="*/ 213524 h 540000"/>
                <a:gd name="connsiteX101" fmla="*/ 207093 w 540000"/>
                <a:gd name="connsiteY101" fmla="*/ 191708 h 540000"/>
                <a:gd name="connsiteX102" fmla="*/ 236793 w 540000"/>
                <a:gd name="connsiteY102" fmla="*/ 162008 h 540000"/>
                <a:gd name="connsiteX103" fmla="*/ 256773 w 540000"/>
                <a:gd name="connsiteY103" fmla="*/ 162008 h 540000"/>
                <a:gd name="connsiteX104" fmla="*/ 243714 w 540000"/>
                <a:gd name="connsiteY104" fmla="*/ 194660 h 540000"/>
                <a:gd name="connsiteX105" fmla="*/ 245712 w 540000"/>
                <a:gd name="connsiteY105" fmla="*/ 204371 h 540000"/>
                <a:gd name="connsiteX106" fmla="*/ 263712 w 540000"/>
                <a:gd name="connsiteY106" fmla="*/ 222371 h 540000"/>
                <a:gd name="connsiteX107" fmla="*/ 276438 w 540000"/>
                <a:gd name="connsiteY107" fmla="*/ 222371 h 540000"/>
                <a:gd name="connsiteX108" fmla="*/ 294438 w 540000"/>
                <a:gd name="connsiteY108" fmla="*/ 204371 h 540000"/>
                <a:gd name="connsiteX109" fmla="*/ 296436 w 540000"/>
                <a:gd name="connsiteY109" fmla="*/ 194660 h 540000"/>
                <a:gd name="connsiteX110" fmla="*/ 283386 w 540000"/>
                <a:gd name="connsiteY110" fmla="*/ 162008 h 540000"/>
                <a:gd name="connsiteX111" fmla="*/ 303393 w 540000"/>
                <a:gd name="connsiteY111" fmla="*/ 162008 h 540000"/>
                <a:gd name="connsiteX112" fmla="*/ 333093 w 540000"/>
                <a:gd name="connsiteY112" fmla="*/ 191708 h 540000"/>
                <a:gd name="connsiteX113" fmla="*/ 333093 w 540000"/>
                <a:gd name="connsiteY113" fmla="*/ 213524 h 540000"/>
                <a:gd name="connsiteX114" fmla="*/ 271381 w 540000"/>
                <a:gd name="connsiteY114" fmla="*/ 67373 h 540000"/>
                <a:gd name="connsiteX115" fmla="*/ 270562 w 540000"/>
                <a:gd name="connsiteY115" fmla="*/ 69154 h 540000"/>
                <a:gd name="connsiteX116" fmla="*/ 225590 w 540000"/>
                <a:gd name="connsiteY116" fmla="*/ 89485 h 540000"/>
                <a:gd name="connsiteX117" fmla="*/ 270094 w 540000"/>
                <a:gd name="connsiteY117" fmla="*/ 45007 h 540000"/>
                <a:gd name="connsiteX118" fmla="*/ 313717 w 540000"/>
                <a:gd name="connsiteY118" fmla="*/ 82285 h 540000"/>
                <a:gd name="connsiteX119" fmla="*/ 283729 w 540000"/>
                <a:gd name="connsiteY119" fmla="*/ 64285 h 540000"/>
                <a:gd name="connsiteX120" fmla="*/ 271381 w 540000"/>
                <a:gd name="connsiteY120" fmla="*/ 67373 h 540000"/>
                <a:gd name="connsiteX121" fmla="*/ 282504 w 540000"/>
                <a:gd name="connsiteY121" fmla="*/ 84554 h 540000"/>
                <a:gd name="connsiteX122" fmla="*/ 314670 w 540000"/>
                <a:gd name="connsiteY122" fmla="*/ 103859 h 540000"/>
                <a:gd name="connsiteX123" fmla="*/ 270093 w 540000"/>
                <a:gd name="connsiteY123" fmla="*/ 144008 h 540000"/>
                <a:gd name="connsiteX124" fmla="*/ 226344 w 540000"/>
                <a:gd name="connsiteY124" fmla="*/ 107540 h 540000"/>
                <a:gd name="connsiteX125" fmla="*/ 282504 w 540000"/>
                <a:gd name="connsiteY125" fmla="*/ 84554 h 540000"/>
                <a:gd name="connsiteX126" fmla="*/ 277527 w 540000"/>
                <a:gd name="connsiteY126" fmla="*/ 195839 h 540000"/>
                <a:gd name="connsiteX127" fmla="*/ 270093 w 540000"/>
                <a:gd name="connsiteY127" fmla="*/ 203282 h 540000"/>
                <a:gd name="connsiteX128" fmla="*/ 262659 w 540000"/>
                <a:gd name="connsiteY128" fmla="*/ 195839 h 540000"/>
                <a:gd name="connsiteX129" fmla="*/ 270093 w 540000"/>
                <a:gd name="connsiteY129" fmla="*/ 177236 h 540000"/>
                <a:gd name="connsiteX130" fmla="*/ 277527 w 540000"/>
                <a:gd name="connsiteY130" fmla="*/ 195839 h 540000"/>
                <a:gd name="connsiteX131" fmla="*/ 309360 w 540000"/>
                <a:gd name="connsiteY131" fmla="*/ 144422 h 540000"/>
                <a:gd name="connsiteX132" fmla="*/ 333093 w 540000"/>
                <a:gd name="connsiteY132" fmla="*/ 99008 h 540000"/>
                <a:gd name="connsiteX133" fmla="*/ 270093 w 540000"/>
                <a:gd name="connsiteY133" fmla="*/ 27008 h 540000"/>
                <a:gd name="connsiteX134" fmla="*/ 207093 w 540000"/>
                <a:gd name="connsiteY134" fmla="*/ 99008 h 540000"/>
                <a:gd name="connsiteX135" fmla="*/ 230826 w 540000"/>
                <a:gd name="connsiteY135" fmla="*/ 144449 h 540000"/>
                <a:gd name="connsiteX136" fmla="*/ 189093 w 540000"/>
                <a:gd name="connsiteY136" fmla="*/ 191708 h 540000"/>
                <a:gd name="connsiteX137" fmla="*/ 189093 w 540000"/>
                <a:gd name="connsiteY137" fmla="*/ 197180 h 540000"/>
                <a:gd name="connsiteX138" fmla="*/ 198658 w 540000"/>
                <a:gd name="connsiteY138" fmla="*/ 44744 h 540000"/>
                <a:gd name="connsiteX139" fmla="*/ 351093 w 540000"/>
                <a:gd name="connsiteY139" fmla="*/ 54308 h 540000"/>
                <a:gd name="connsiteX140" fmla="*/ 351093 w 540000"/>
                <a:gd name="connsiteY140" fmla="*/ 197179 h 540000"/>
                <a:gd name="connsiteX141" fmla="*/ 351093 w 540000"/>
                <a:gd name="connsiteY141" fmla="*/ 191707 h 540000"/>
                <a:gd name="connsiteX142" fmla="*/ 309360 w 540000"/>
                <a:gd name="connsiteY142" fmla="*/ 144422 h 540000"/>
                <a:gd name="connsiteX143" fmla="*/ 477093 w 540000"/>
                <a:gd name="connsiteY143" fmla="*/ 501524 h 540000"/>
                <a:gd name="connsiteX144" fmla="*/ 351093 w 540000"/>
                <a:gd name="connsiteY144" fmla="*/ 501524 h 540000"/>
                <a:gd name="connsiteX145" fmla="*/ 351093 w 540000"/>
                <a:gd name="connsiteY145" fmla="*/ 479708 h 540000"/>
                <a:gd name="connsiteX146" fmla="*/ 380793 w 540000"/>
                <a:gd name="connsiteY146" fmla="*/ 450008 h 540000"/>
                <a:gd name="connsiteX147" fmla="*/ 400773 w 540000"/>
                <a:gd name="connsiteY147" fmla="*/ 450008 h 540000"/>
                <a:gd name="connsiteX148" fmla="*/ 387714 w 540000"/>
                <a:gd name="connsiteY148" fmla="*/ 482660 h 540000"/>
                <a:gd name="connsiteX149" fmla="*/ 389712 w 540000"/>
                <a:gd name="connsiteY149" fmla="*/ 492371 h 540000"/>
                <a:gd name="connsiteX150" fmla="*/ 407712 w 540000"/>
                <a:gd name="connsiteY150" fmla="*/ 510371 h 540000"/>
                <a:gd name="connsiteX151" fmla="*/ 420438 w 540000"/>
                <a:gd name="connsiteY151" fmla="*/ 510371 h 540000"/>
                <a:gd name="connsiteX152" fmla="*/ 438438 w 540000"/>
                <a:gd name="connsiteY152" fmla="*/ 492371 h 540000"/>
                <a:gd name="connsiteX153" fmla="*/ 440436 w 540000"/>
                <a:gd name="connsiteY153" fmla="*/ 482660 h 540000"/>
                <a:gd name="connsiteX154" fmla="*/ 427386 w 540000"/>
                <a:gd name="connsiteY154" fmla="*/ 450008 h 540000"/>
                <a:gd name="connsiteX155" fmla="*/ 447393 w 540000"/>
                <a:gd name="connsiteY155" fmla="*/ 450008 h 540000"/>
                <a:gd name="connsiteX156" fmla="*/ 477093 w 540000"/>
                <a:gd name="connsiteY156" fmla="*/ 479708 h 540000"/>
                <a:gd name="connsiteX157" fmla="*/ 477093 w 540000"/>
                <a:gd name="connsiteY157" fmla="*/ 501524 h 540000"/>
                <a:gd name="connsiteX158" fmla="*/ 426504 w 540000"/>
                <a:gd name="connsiteY158" fmla="*/ 372554 h 540000"/>
                <a:gd name="connsiteX159" fmla="*/ 426504 w 540000"/>
                <a:gd name="connsiteY159" fmla="*/ 372545 h 540000"/>
                <a:gd name="connsiteX160" fmla="*/ 458670 w 540000"/>
                <a:gd name="connsiteY160" fmla="*/ 391850 h 540000"/>
                <a:gd name="connsiteX161" fmla="*/ 414093 w 540000"/>
                <a:gd name="connsiteY161" fmla="*/ 432008 h 540000"/>
                <a:gd name="connsiteX162" fmla="*/ 370344 w 540000"/>
                <a:gd name="connsiteY162" fmla="*/ 395540 h 540000"/>
                <a:gd name="connsiteX163" fmla="*/ 426504 w 540000"/>
                <a:gd name="connsiteY163" fmla="*/ 372554 h 540000"/>
                <a:gd name="connsiteX164" fmla="*/ 369588 w 540000"/>
                <a:gd name="connsiteY164" fmla="*/ 377486 h 540000"/>
                <a:gd name="connsiteX165" fmla="*/ 369588 w 540000"/>
                <a:gd name="connsiteY165" fmla="*/ 377486 h 540000"/>
                <a:gd name="connsiteX166" fmla="*/ 414093 w 540000"/>
                <a:gd name="connsiteY166" fmla="*/ 333008 h 540000"/>
                <a:gd name="connsiteX167" fmla="*/ 457716 w 540000"/>
                <a:gd name="connsiteY167" fmla="*/ 370286 h 540000"/>
                <a:gd name="connsiteX168" fmla="*/ 427728 w 540000"/>
                <a:gd name="connsiteY168" fmla="*/ 352286 h 540000"/>
                <a:gd name="connsiteX169" fmla="*/ 415380 w 540000"/>
                <a:gd name="connsiteY169" fmla="*/ 355374 h 540000"/>
                <a:gd name="connsiteX170" fmla="*/ 414561 w 540000"/>
                <a:gd name="connsiteY170" fmla="*/ 357155 h 540000"/>
                <a:gd name="connsiteX171" fmla="*/ 369588 w 540000"/>
                <a:gd name="connsiteY171" fmla="*/ 377486 h 540000"/>
                <a:gd name="connsiteX172" fmla="*/ 421527 w 540000"/>
                <a:gd name="connsiteY172" fmla="*/ 483839 h 540000"/>
                <a:gd name="connsiteX173" fmla="*/ 414093 w 540000"/>
                <a:gd name="connsiteY173" fmla="*/ 491282 h 540000"/>
                <a:gd name="connsiteX174" fmla="*/ 406659 w 540000"/>
                <a:gd name="connsiteY174" fmla="*/ 483839 h 540000"/>
                <a:gd name="connsiteX175" fmla="*/ 414093 w 540000"/>
                <a:gd name="connsiteY175" fmla="*/ 465236 h 540000"/>
                <a:gd name="connsiteX176" fmla="*/ 421527 w 540000"/>
                <a:gd name="connsiteY176" fmla="*/ 483839 h 540000"/>
                <a:gd name="connsiteX177" fmla="*/ 495093 w 540000"/>
                <a:gd name="connsiteY177" fmla="*/ 485206 h 540000"/>
                <a:gd name="connsiteX178" fmla="*/ 495093 w 540000"/>
                <a:gd name="connsiteY178" fmla="*/ 479707 h 540000"/>
                <a:gd name="connsiteX179" fmla="*/ 453360 w 540000"/>
                <a:gd name="connsiteY179" fmla="*/ 432421 h 540000"/>
                <a:gd name="connsiteX180" fmla="*/ 477093 w 540000"/>
                <a:gd name="connsiteY180" fmla="*/ 387007 h 540000"/>
                <a:gd name="connsiteX181" fmla="*/ 414093 w 540000"/>
                <a:gd name="connsiteY181" fmla="*/ 315007 h 540000"/>
                <a:gd name="connsiteX182" fmla="*/ 351093 w 540000"/>
                <a:gd name="connsiteY182" fmla="*/ 387007 h 540000"/>
                <a:gd name="connsiteX183" fmla="*/ 374826 w 540000"/>
                <a:gd name="connsiteY183" fmla="*/ 432448 h 540000"/>
                <a:gd name="connsiteX184" fmla="*/ 333093 w 540000"/>
                <a:gd name="connsiteY184" fmla="*/ 479707 h 540000"/>
                <a:gd name="connsiteX185" fmla="*/ 333093 w 540000"/>
                <a:gd name="connsiteY185" fmla="*/ 485179 h 540000"/>
                <a:gd name="connsiteX186" fmla="*/ 342887 w 540000"/>
                <a:gd name="connsiteY186" fmla="*/ 332847 h 540000"/>
                <a:gd name="connsiteX187" fmla="*/ 495219 w 540000"/>
                <a:gd name="connsiteY187" fmla="*/ 342641 h 540000"/>
                <a:gd name="connsiteX188" fmla="*/ 522093 w 540000"/>
                <a:gd name="connsiteY188" fmla="*/ 414005 h 540000"/>
                <a:gd name="connsiteX189" fmla="*/ 495093 w 540000"/>
                <a:gd name="connsiteY189" fmla="*/ 485206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540000" h="540000">
                  <a:moveTo>
                    <a:pt x="418701" y="288215"/>
                  </a:moveTo>
                  <a:lnTo>
                    <a:pt x="360282" y="213848"/>
                  </a:lnTo>
                  <a:cubicBezTo>
                    <a:pt x="381026" y="192581"/>
                    <a:pt x="393553" y="164644"/>
                    <a:pt x="395634" y="135008"/>
                  </a:cubicBezTo>
                  <a:lnTo>
                    <a:pt x="486093" y="135008"/>
                  </a:lnTo>
                  <a:lnTo>
                    <a:pt x="486093" y="144908"/>
                  </a:lnTo>
                  <a:cubicBezTo>
                    <a:pt x="465153" y="149211"/>
                    <a:pt x="450116" y="167630"/>
                    <a:pt x="450093" y="189008"/>
                  </a:cubicBezTo>
                  <a:cubicBezTo>
                    <a:pt x="450098" y="213860"/>
                    <a:pt x="470249" y="234003"/>
                    <a:pt x="495102" y="233999"/>
                  </a:cubicBezTo>
                  <a:cubicBezTo>
                    <a:pt x="519954" y="233994"/>
                    <a:pt x="540097" y="213842"/>
                    <a:pt x="540093" y="188990"/>
                  </a:cubicBezTo>
                  <a:cubicBezTo>
                    <a:pt x="540088" y="167609"/>
                    <a:pt x="525041" y="149184"/>
                    <a:pt x="504093" y="144908"/>
                  </a:cubicBezTo>
                  <a:lnTo>
                    <a:pt x="504093" y="126008"/>
                  </a:lnTo>
                  <a:cubicBezTo>
                    <a:pt x="504093" y="121037"/>
                    <a:pt x="500063" y="117008"/>
                    <a:pt x="495093" y="117008"/>
                  </a:cubicBezTo>
                  <a:lnTo>
                    <a:pt x="395634" y="117008"/>
                  </a:lnTo>
                  <a:cubicBezTo>
                    <a:pt x="393874" y="92072"/>
                    <a:pt x="384690" y="68233"/>
                    <a:pt x="369264" y="48563"/>
                  </a:cubicBezTo>
                  <a:lnTo>
                    <a:pt x="381819" y="36008"/>
                  </a:lnTo>
                  <a:lnTo>
                    <a:pt x="487749" y="36008"/>
                  </a:lnTo>
                  <a:cubicBezTo>
                    <a:pt x="492719" y="50067"/>
                    <a:pt x="508146" y="57434"/>
                    <a:pt x="522204" y="52463"/>
                  </a:cubicBezTo>
                  <a:cubicBezTo>
                    <a:pt x="536263" y="47493"/>
                    <a:pt x="543631" y="32066"/>
                    <a:pt x="538660" y="18008"/>
                  </a:cubicBezTo>
                  <a:cubicBezTo>
                    <a:pt x="533688" y="3950"/>
                    <a:pt x="518263" y="-3419"/>
                    <a:pt x="504205" y="1551"/>
                  </a:cubicBezTo>
                  <a:cubicBezTo>
                    <a:pt x="496516" y="4269"/>
                    <a:pt x="490468" y="10318"/>
                    <a:pt x="487750" y="18007"/>
                  </a:cubicBezTo>
                  <a:lnTo>
                    <a:pt x="378094" y="18007"/>
                  </a:lnTo>
                  <a:cubicBezTo>
                    <a:pt x="375707" y="18007"/>
                    <a:pt x="373418" y="18956"/>
                    <a:pt x="371731" y="20644"/>
                  </a:cubicBezTo>
                  <a:lnTo>
                    <a:pt x="357196" y="35179"/>
                  </a:lnTo>
                  <a:cubicBezTo>
                    <a:pt x="307181" y="-12989"/>
                    <a:pt x="227587" y="-11492"/>
                    <a:pt x="179418" y="38523"/>
                  </a:cubicBezTo>
                  <a:cubicBezTo>
                    <a:pt x="158945" y="59781"/>
                    <a:pt x="146603" y="87564"/>
                    <a:pt x="144553" y="117007"/>
                  </a:cubicBezTo>
                  <a:lnTo>
                    <a:pt x="68953" y="117007"/>
                  </a:lnTo>
                  <a:lnTo>
                    <a:pt x="39531" y="50831"/>
                  </a:lnTo>
                  <a:cubicBezTo>
                    <a:pt x="52683" y="43909"/>
                    <a:pt x="57734" y="27637"/>
                    <a:pt x="50813" y="14484"/>
                  </a:cubicBezTo>
                  <a:cubicBezTo>
                    <a:pt x="43892" y="1332"/>
                    <a:pt x="27619" y="-3718"/>
                    <a:pt x="14467" y="3203"/>
                  </a:cubicBezTo>
                  <a:cubicBezTo>
                    <a:pt x="1316" y="10124"/>
                    <a:pt x="-3736" y="26396"/>
                    <a:pt x="3185" y="39548"/>
                  </a:cubicBezTo>
                  <a:cubicBezTo>
                    <a:pt x="6823" y="46460"/>
                    <a:pt x="13285" y="51452"/>
                    <a:pt x="20892" y="53224"/>
                  </a:cubicBezTo>
                  <a:lnTo>
                    <a:pt x="54867" y="129670"/>
                  </a:lnTo>
                  <a:cubicBezTo>
                    <a:pt x="56314" y="132917"/>
                    <a:pt x="59538" y="135009"/>
                    <a:pt x="63093" y="135007"/>
                  </a:cubicBezTo>
                  <a:lnTo>
                    <a:pt x="144552" y="135007"/>
                  </a:lnTo>
                  <a:cubicBezTo>
                    <a:pt x="146624" y="164302"/>
                    <a:pt x="158909" y="191941"/>
                    <a:pt x="179265" y="213109"/>
                  </a:cubicBezTo>
                  <a:lnTo>
                    <a:pt x="103287" y="289087"/>
                  </a:lnTo>
                  <a:cubicBezTo>
                    <a:pt x="54159" y="281726"/>
                    <a:pt x="8366" y="315584"/>
                    <a:pt x="1005" y="364711"/>
                  </a:cubicBezTo>
                  <a:cubicBezTo>
                    <a:pt x="-6356" y="413839"/>
                    <a:pt x="27502" y="459632"/>
                    <a:pt x="76630" y="466993"/>
                  </a:cubicBezTo>
                  <a:cubicBezTo>
                    <a:pt x="78113" y="467216"/>
                    <a:pt x="79601" y="467400"/>
                    <a:pt x="81093" y="467548"/>
                  </a:cubicBezTo>
                  <a:lnTo>
                    <a:pt x="81093" y="513007"/>
                  </a:lnTo>
                  <a:cubicBezTo>
                    <a:pt x="81093" y="517977"/>
                    <a:pt x="85123" y="522007"/>
                    <a:pt x="90093" y="522007"/>
                  </a:cubicBezTo>
                  <a:lnTo>
                    <a:pt x="172749" y="522007"/>
                  </a:lnTo>
                  <a:cubicBezTo>
                    <a:pt x="177719" y="536066"/>
                    <a:pt x="193146" y="543433"/>
                    <a:pt x="207204" y="538462"/>
                  </a:cubicBezTo>
                  <a:cubicBezTo>
                    <a:pt x="221262" y="533491"/>
                    <a:pt x="228631" y="518065"/>
                    <a:pt x="223660" y="504007"/>
                  </a:cubicBezTo>
                  <a:cubicBezTo>
                    <a:pt x="218688" y="489949"/>
                    <a:pt x="203262" y="482580"/>
                    <a:pt x="189204" y="487551"/>
                  </a:cubicBezTo>
                  <a:cubicBezTo>
                    <a:pt x="181515" y="490269"/>
                    <a:pt x="175467" y="496318"/>
                    <a:pt x="172749" y="504007"/>
                  </a:cubicBezTo>
                  <a:lnTo>
                    <a:pt x="99093" y="504007"/>
                  </a:lnTo>
                  <a:lnTo>
                    <a:pt x="99093" y="467548"/>
                  </a:lnTo>
                  <a:cubicBezTo>
                    <a:pt x="148523" y="462620"/>
                    <a:pt x="184601" y="418554"/>
                    <a:pt x="179673" y="369122"/>
                  </a:cubicBezTo>
                  <a:cubicBezTo>
                    <a:pt x="176339" y="335674"/>
                    <a:pt x="154631" y="306875"/>
                    <a:pt x="123393" y="294460"/>
                  </a:cubicBezTo>
                  <a:lnTo>
                    <a:pt x="192693" y="225160"/>
                  </a:lnTo>
                  <a:cubicBezTo>
                    <a:pt x="237823" y="260694"/>
                    <a:pt x="301348" y="260949"/>
                    <a:pt x="346764" y="225781"/>
                  </a:cubicBezTo>
                  <a:lnTo>
                    <a:pt x="396696" y="289339"/>
                  </a:lnTo>
                  <a:cubicBezTo>
                    <a:pt x="327750" y="298956"/>
                    <a:pt x="279655" y="362644"/>
                    <a:pt x="289273" y="431588"/>
                  </a:cubicBezTo>
                  <a:cubicBezTo>
                    <a:pt x="298891" y="500534"/>
                    <a:pt x="362578" y="548629"/>
                    <a:pt x="431522" y="539011"/>
                  </a:cubicBezTo>
                  <a:cubicBezTo>
                    <a:pt x="500468" y="529393"/>
                    <a:pt x="548563" y="465706"/>
                    <a:pt x="538945" y="396761"/>
                  </a:cubicBezTo>
                  <a:cubicBezTo>
                    <a:pt x="530499" y="336203"/>
                    <a:pt x="479805" y="290441"/>
                    <a:pt x="418701" y="288215"/>
                  </a:cubicBezTo>
                  <a:close/>
                  <a:moveTo>
                    <a:pt x="522093" y="189008"/>
                  </a:moveTo>
                  <a:cubicBezTo>
                    <a:pt x="522093" y="203920"/>
                    <a:pt x="510005" y="216008"/>
                    <a:pt x="495093" y="216008"/>
                  </a:cubicBezTo>
                  <a:cubicBezTo>
                    <a:pt x="480181" y="216008"/>
                    <a:pt x="468093" y="203920"/>
                    <a:pt x="468093" y="189008"/>
                  </a:cubicBezTo>
                  <a:cubicBezTo>
                    <a:pt x="468093" y="174096"/>
                    <a:pt x="480181" y="162008"/>
                    <a:pt x="495093" y="162008"/>
                  </a:cubicBezTo>
                  <a:cubicBezTo>
                    <a:pt x="510005" y="162008"/>
                    <a:pt x="522093" y="174096"/>
                    <a:pt x="522093" y="189008"/>
                  </a:cubicBezTo>
                  <a:close/>
                  <a:moveTo>
                    <a:pt x="513093" y="18008"/>
                  </a:moveTo>
                  <a:cubicBezTo>
                    <a:pt x="518063" y="18008"/>
                    <a:pt x="522093" y="22037"/>
                    <a:pt x="522093" y="27008"/>
                  </a:cubicBezTo>
                  <a:cubicBezTo>
                    <a:pt x="522093" y="31978"/>
                    <a:pt x="518063" y="36008"/>
                    <a:pt x="513093" y="36008"/>
                  </a:cubicBezTo>
                  <a:cubicBezTo>
                    <a:pt x="508123" y="36008"/>
                    <a:pt x="504093" y="31978"/>
                    <a:pt x="504093" y="27008"/>
                  </a:cubicBezTo>
                  <a:cubicBezTo>
                    <a:pt x="504093" y="22037"/>
                    <a:pt x="508123" y="18008"/>
                    <a:pt x="513093" y="18008"/>
                  </a:cubicBezTo>
                  <a:close/>
                  <a:moveTo>
                    <a:pt x="27093" y="36008"/>
                  </a:moveTo>
                  <a:cubicBezTo>
                    <a:pt x="22123" y="36008"/>
                    <a:pt x="18093" y="31978"/>
                    <a:pt x="18093" y="27008"/>
                  </a:cubicBezTo>
                  <a:cubicBezTo>
                    <a:pt x="18093" y="22037"/>
                    <a:pt x="22123" y="18008"/>
                    <a:pt x="27093" y="18008"/>
                  </a:cubicBezTo>
                  <a:cubicBezTo>
                    <a:pt x="32063" y="18008"/>
                    <a:pt x="36093" y="22037"/>
                    <a:pt x="36093" y="27008"/>
                  </a:cubicBezTo>
                  <a:cubicBezTo>
                    <a:pt x="36093" y="31978"/>
                    <a:pt x="32063" y="36008"/>
                    <a:pt x="27093" y="36008"/>
                  </a:cubicBezTo>
                  <a:close/>
                  <a:moveTo>
                    <a:pt x="198093" y="504008"/>
                  </a:moveTo>
                  <a:cubicBezTo>
                    <a:pt x="203063" y="504008"/>
                    <a:pt x="207093" y="508037"/>
                    <a:pt x="207093" y="513008"/>
                  </a:cubicBezTo>
                  <a:cubicBezTo>
                    <a:pt x="207093" y="517978"/>
                    <a:pt x="203063" y="522008"/>
                    <a:pt x="198093" y="522008"/>
                  </a:cubicBezTo>
                  <a:cubicBezTo>
                    <a:pt x="193123" y="522008"/>
                    <a:pt x="189093" y="517978"/>
                    <a:pt x="189093" y="513008"/>
                  </a:cubicBezTo>
                  <a:cubicBezTo>
                    <a:pt x="189093" y="508037"/>
                    <a:pt x="193123" y="504008"/>
                    <a:pt x="198093" y="504008"/>
                  </a:cubicBezTo>
                  <a:close/>
                  <a:moveTo>
                    <a:pt x="126093" y="440270"/>
                  </a:moveTo>
                  <a:cubicBezTo>
                    <a:pt x="103850" y="453259"/>
                    <a:pt x="76335" y="453259"/>
                    <a:pt x="54093" y="440270"/>
                  </a:cubicBezTo>
                  <a:lnTo>
                    <a:pt x="54093" y="423008"/>
                  </a:lnTo>
                  <a:cubicBezTo>
                    <a:pt x="54093" y="403126"/>
                    <a:pt x="70211" y="387008"/>
                    <a:pt x="90093" y="387008"/>
                  </a:cubicBezTo>
                  <a:cubicBezTo>
                    <a:pt x="109975" y="387008"/>
                    <a:pt x="126093" y="403126"/>
                    <a:pt x="126093" y="423008"/>
                  </a:cubicBezTo>
                  <a:lnTo>
                    <a:pt x="126093" y="440270"/>
                  </a:lnTo>
                  <a:close/>
                  <a:moveTo>
                    <a:pt x="72093" y="351008"/>
                  </a:moveTo>
                  <a:cubicBezTo>
                    <a:pt x="72093" y="341066"/>
                    <a:pt x="80151" y="333008"/>
                    <a:pt x="90093" y="333008"/>
                  </a:cubicBezTo>
                  <a:cubicBezTo>
                    <a:pt x="100034" y="333008"/>
                    <a:pt x="108093" y="341066"/>
                    <a:pt x="108093" y="351008"/>
                  </a:cubicBezTo>
                  <a:cubicBezTo>
                    <a:pt x="108093" y="360949"/>
                    <a:pt x="100034" y="369008"/>
                    <a:pt x="90093" y="369008"/>
                  </a:cubicBezTo>
                  <a:cubicBezTo>
                    <a:pt x="80151" y="369008"/>
                    <a:pt x="72093" y="360948"/>
                    <a:pt x="72093" y="351008"/>
                  </a:cubicBezTo>
                  <a:close/>
                  <a:moveTo>
                    <a:pt x="144093" y="330227"/>
                  </a:moveTo>
                  <a:cubicBezTo>
                    <a:pt x="155728" y="343420"/>
                    <a:pt x="162131" y="360416"/>
                    <a:pt x="162093" y="378008"/>
                  </a:cubicBezTo>
                  <a:cubicBezTo>
                    <a:pt x="162089" y="395497"/>
                    <a:pt x="155687" y="412380"/>
                    <a:pt x="144093" y="425474"/>
                  </a:cubicBezTo>
                  <a:lnTo>
                    <a:pt x="144093" y="423008"/>
                  </a:lnTo>
                  <a:cubicBezTo>
                    <a:pt x="144082" y="403331"/>
                    <a:pt x="133368" y="385218"/>
                    <a:pt x="116130" y="375731"/>
                  </a:cubicBezTo>
                  <a:cubicBezTo>
                    <a:pt x="129858" y="361349"/>
                    <a:pt x="129327" y="338561"/>
                    <a:pt x="114945" y="324832"/>
                  </a:cubicBezTo>
                  <a:cubicBezTo>
                    <a:pt x="100563" y="311105"/>
                    <a:pt x="77775" y="311635"/>
                    <a:pt x="64047" y="326017"/>
                  </a:cubicBezTo>
                  <a:cubicBezTo>
                    <a:pt x="50768" y="339928"/>
                    <a:pt x="50768" y="361819"/>
                    <a:pt x="64047" y="375730"/>
                  </a:cubicBezTo>
                  <a:cubicBezTo>
                    <a:pt x="46812" y="385219"/>
                    <a:pt x="36103" y="403331"/>
                    <a:pt x="36093" y="423007"/>
                  </a:cubicBezTo>
                  <a:lnTo>
                    <a:pt x="36093" y="425473"/>
                  </a:lnTo>
                  <a:cubicBezTo>
                    <a:pt x="9791" y="395649"/>
                    <a:pt x="12647" y="350150"/>
                    <a:pt x="42469" y="323849"/>
                  </a:cubicBezTo>
                  <a:cubicBezTo>
                    <a:pt x="72293" y="297548"/>
                    <a:pt x="117791" y="300403"/>
                    <a:pt x="144093" y="330227"/>
                  </a:cubicBezTo>
                  <a:close/>
                  <a:moveTo>
                    <a:pt x="333093" y="213524"/>
                  </a:moveTo>
                  <a:cubicBezTo>
                    <a:pt x="295521" y="240800"/>
                    <a:pt x="244664" y="240800"/>
                    <a:pt x="207093" y="213524"/>
                  </a:cubicBezTo>
                  <a:lnTo>
                    <a:pt x="207093" y="191708"/>
                  </a:lnTo>
                  <a:cubicBezTo>
                    <a:pt x="207093" y="175305"/>
                    <a:pt x="220390" y="162008"/>
                    <a:pt x="236793" y="162008"/>
                  </a:cubicBezTo>
                  <a:lnTo>
                    <a:pt x="256773" y="162008"/>
                  </a:lnTo>
                  <a:lnTo>
                    <a:pt x="243714" y="194660"/>
                  </a:lnTo>
                  <a:cubicBezTo>
                    <a:pt x="242376" y="198004"/>
                    <a:pt x="243163" y="201826"/>
                    <a:pt x="245712" y="204371"/>
                  </a:cubicBezTo>
                  <a:lnTo>
                    <a:pt x="263712" y="222371"/>
                  </a:lnTo>
                  <a:cubicBezTo>
                    <a:pt x="267226" y="225884"/>
                    <a:pt x="272923" y="225884"/>
                    <a:pt x="276438" y="222371"/>
                  </a:cubicBezTo>
                  <a:lnTo>
                    <a:pt x="294438" y="204371"/>
                  </a:lnTo>
                  <a:cubicBezTo>
                    <a:pt x="296987" y="201825"/>
                    <a:pt x="297773" y="198004"/>
                    <a:pt x="296436" y="194660"/>
                  </a:cubicBezTo>
                  <a:lnTo>
                    <a:pt x="283386" y="162008"/>
                  </a:lnTo>
                  <a:lnTo>
                    <a:pt x="303393" y="162008"/>
                  </a:lnTo>
                  <a:cubicBezTo>
                    <a:pt x="319795" y="162008"/>
                    <a:pt x="333093" y="175305"/>
                    <a:pt x="333093" y="191708"/>
                  </a:cubicBezTo>
                  <a:lnTo>
                    <a:pt x="333093" y="213524"/>
                  </a:lnTo>
                  <a:close/>
                  <a:moveTo>
                    <a:pt x="271381" y="67373"/>
                  </a:moveTo>
                  <a:cubicBezTo>
                    <a:pt x="271043" y="67935"/>
                    <a:pt x="270769" y="68531"/>
                    <a:pt x="270562" y="69154"/>
                  </a:cubicBezTo>
                  <a:cubicBezTo>
                    <a:pt x="266008" y="82807"/>
                    <a:pt x="241421" y="87982"/>
                    <a:pt x="225590" y="89485"/>
                  </a:cubicBezTo>
                  <a:cubicBezTo>
                    <a:pt x="228004" y="59323"/>
                    <a:pt x="242197" y="45007"/>
                    <a:pt x="270094" y="45007"/>
                  </a:cubicBezTo>
                  <a:cubicBezTo>
                    <a:pt x="295636" y="45007"/>
                    <a:pt x="309694" y="57085"/>
                    <a:pt x="313717" y="82285"/>
                  </a:cubicBezTo>
                  <a:lnTo>
                    <a:pt x="283729" y="64285"/>
                  </a:lnTo>
                  <a:cubicBezTo>
                    <a:pt x="279465" y="61729"/>
                    <a:pt x="273937" y="63111"/>
                    <a:pt x="271381" y="67373"/>
                  </a:cubicBezTo>
                  <a:close/>
                  <a:moveTo>
                    <a:pt x="282504" y="84554"/>
                  </a:moveTo>
                  <a:lnTo>
                    <a:pt x="314670" y="103859"/>
                  </a:lnTo>
                  <a:cubicBezTo>
                    <a:pt x="311061" y="125891"/>
                    <a:pt x="283908" y="144008"/>
                    <a:pt x="270093" y="144008"/>
                  </a:cubicBezTo>
                  <a:cubicBezTo>
                    <a:pt x="250019" y="140589"/>
                    <a:pt x="233321" y="126669"/>
                    <a:pt x="226344" y="107540"/>
                  </a:cubicBezTo>
                  <a:cubicBezTo>
                    <a:pt x="241752" y="106271"/>
                    <a:pt x="269571" y="101600"/>
                    <a:pt x="282504" y="84554"/>
                  </a:cubicBezTo>
                  <a:close/>
                  <a:moveTo>
                    <a:pt x="277527" y="195839"/>
                  </a:moveTo>
                  <a:lnTo>
                    <a:pt x="270093" y="203282"/>
                  </a:lnTo>
                  <a:lnTo>
                    <a:pt x="262659" y="195839"/>
                  </a:lnTo>
                  <a:lnTo>
                    <a:pt x="270093" y="177236"/>
                  </a:lnTo>
                  <a:lnTo>
                    <a:pt x="277527" y="195839"/>
                  </a:lnTo>
                  <a:close/>
                  <a:moveTo>
                    <a:pt x="309360" y="144422"/>
                  </a:moveTo>
                  <a:cubicBezTo>
                    <a:pt x="323400" y="133373"/>
                    <a:pt x="332039" y="116842"/>
                    <a:pt x="333093" y="99008"/>
                  </a:cubicBezTo>
                  <a:cubicBezTo>
                    <a:pt x="333093" y="39500"/>
                    <a:pt x="298830" y="27008"/>
                    <a:pt x="270093" y="27008"/>
                  </a:cubicBezTo>
                  <a:cubicBezTo>
                    <a:pt x="241356" y="27008"/>
                    <a:pt x="207093" y="39500"/>
                    <a:pt x="207093" y="99008"/>
                  </a:cubicBezTo>
                  <a:cubicBezTo>
                    <a:pt x="208139" y="116852"/>
                    <a:pt x="216779" y="133394"/>
                    <a:pt x="230826" y="144449"/>
                  </a:cubicBezTo>
                  <a:cubicBezTo>
                    <a:pt x="206969" y="147388"/>
                    <a:pt x="189058" y="167670"/>
                    <a:pt x="189093" y="191708"/>
                  </a:cubicBezTo>
                  <a:lnTo>
                    <a:pt x="189093" y="197180"/>
                  </a:lnTo>
                  <a:cubicBezTo>
                    <a:pt x="149640" y="152445"/>
                    <a:pt x="153922" y="84197"/>
                    <a:pt x="198658" y="44744"/>
                  </a:cubicBezTo>
                  <a:cubicBezTo>
                    <a:pt x="243393" y="5292"/>
                    <a:pt x="311640" y="9574"/>
                    <a:pt x="351093" y="54308"/>
                  </a:cubicBezTo>
                  <a:cubicBezTo>
                    <a:pt x="387093" y="95129"/>
                    <a:pt x="387093" y="156358"/>
                    <a:pt x="351093" y="197179"/>
                  </a:cubicBezTo>
                  <a:lnTo>
                    <a:pt x="351093" y="191707"/>
                  </a:lnTo>
                  <a:cubicBezTo>
                    <a:pt x="351141" y="167660"/>
                    <a:pt x="333227" y="147361"/>
                    <a:pt x="309360" y="144422"/>
                  </a:cubicBezTo>
                  <a:close/>
                  <a:moveTo>
                    <a:pt x="477093" y="501524"/>
                  </a:moveTo>
                  <a:cubicBezTo>
                    <a:pt x="439521" y="528801"/>
                    <a:pt x="388664" y="528801"/>
                    <a:pt x="351093" y="501524"/>
                  </a:cubicBezTo>
                  <a:lnTo>
                    <a:pt x="351093" y="479708"/>
                  </a:lnTo>
                  <a:cubicBezTo>
                    <a:pt x="351093" y="463305"/>
                    <a:pt x="364390" y="450008"/>
                    <a:pt x="380793" y="450008"/>
                  </a:cubicBezTo>
                  <a:lnTo>
                    <a:pt x="400773" y="450008"/>
                  </a:lnTo>
                  <a:lnTo>
                    <a:pt x="387714" y="482660"/>
                  </a:lnTo>
                  <a:cubicBezTo>
                    <a:pt x="386376" y="486004"/>
                    <a:pt x="387163" y="489825"/>
                    <a:pt x="389712" y="492371"/>
                  </a:cubicBezTo>
                  <a:lnTo>
                    <a:pt x="407712" y="510371"/>
                  </a:lnTo>
                  <a:cubicBezTo>
                    <a:pt x="411226" y="513884"/>
                    <a:pt x="416923" y="513884"/>
                    <a:pt x="420438" y="510371"/>
                  </a:cubicBezTo>
                  <a:lnTo>
                    <a:pt x="438438" y="492371"/>
                  </a:lnTo>
                  <a:cubicBezTo>
                    <a:pt x="440987" y="489825"/>
                    <a:pt x="441773" y="486004"/>
                    <a:pt x="440436" y="482660"/>
                  </a:cubicBezTo>
                  <a:lnTo>
                    <a:pt x="427386" y="450008"/>
                  </a:lnTo>
                  <a:lnTo>
                    <a:pt x="447393" y="450008"/>
                  </a:lnTo>
                  <a:cubicBezTo>
                    <a:pt x="463795" y="450008"/>
                    <a:pt x="477093" y="463305"/>
                    <a:pt x="477093" y="479708"/>
                  </a:cubicBezTo>
                  <a:lnTo>
                    <a:pt x="477093" y="501524"/>
                  </a:lnTo>
                  <a:close/>
                  <a:moveTo>
                    <a:pt x="426504" y="372554"/>
                  </a:moveTo>
                  <a:lnTo>
                    <a:pt x="426504" y="372545"/>
                  </a:lnTo>
                  <a:lnTo>
                    <a:pt x="458670" y="391850"/>
                  </a:lnTo>
                  <a:cubicBezTo>
                    <a:pt x="455061" y="413891"/>
                    <a:pt x="427908" y="432008"/>
                    <a:pt x="414093" y="432008"/>
                  </a:cubicBezTo>
                  <a:cubicBezTo>
                    <a:pt x="394019" y="428589"/>
                    <a:pt x="377321" y="414669"/>
                    <a:pt x="370344" y="395540"/>
                  </a:cubicBezTo>
                  <a:cubicBezTo>
                    <a:pt x="385752" y="394271"/>
                    <a:pt x="413571" y="389599"/>
                    <a:pt x="426504" y="372554"/>
                  </a:cubicBezTo>
                  <a:close/>
                  <a:moveTo>
                    <a:pt x="369588" y="377486"/>
                  </a:moveTo>
                  <a:lnTo>
                    <a:pt x="369588" y="377486"/>
                  </a:lnTo>
                  <a:cubicBezTo>
                    <a:pt x="372000" y="347327"/>
                    <a:pt x="386193" y="333008"/>
                    <a:pt x="414093" y="333008"/>
                  </a:cubicBezTo>
                  <a:cubicBezTo>
                    <a:pt x="439635" y="333008"/>
                    <a:pt x="453693" y="345086"/>
                    <a:pt x="457716" y="370286"/>
                  </a:cubicBezTo>
                  <a:lnTo>
                    <a:pt x="427728" y="352286"/>
                  </a:lnTo>
                  <a:cubicBezTo>
                    <a:pt x="423465" y="349729"/>
                    <a:pt x="417937" y="351111"/>
                    <a:pt x="415380" y="355374"/>
                  </a:cubicBezTo>
                  <a:cubicBezTo>
                    <a:pt x="415042" y="355936"/>
                    <a:pt x="414768" y="356533"/>
                    <a:pt x="414561" y="357155"/>
                  </a:cubicBezTo>
                  <a:cubicBezTo>
                    <a:pt x="410007" y="370808"/>
                    <a:pt x="385419" y="375983"/>
                    <a:pt x="369588" y="377486"/>
                  </a:cubicBezTo>
                  <a:close/>
                  <a:moveTo>
                    <a:pt x="421527" y="483839"/>
                  </a:moveTo>
                  <a:lnTo>
                    <a:pt x="414093" y="491282"/>
                  </a:lnTo>
                  <a:lnTo>
                    <a:pt x="406659" y="483839"/>
                  </a:lnTo>
                  <a:lnTo>
                    <a:pt x="414093" y="465236"/>
                  </a:lnTo>
                  <a:lnTo>
                    <a:pt x="421527" y="483839"/>
                  </a:lnTo>
                  <a:close/>
                  <a:moveTo>
                    <a:pt x="495093" y="485206"/>
                  </a:moveTo>
                  <a:lnTo>
                    <a:pt x="495093" y="479707"/>
                  </a:lnTo>
                  <a:cubicBezTo>
                    <a:pt x="495141" y="455659"/>
                    <a:pt x="477227" y="435361"/>
                    <a:pt x="453360" y="432421"/>
                  </a:cubicBezTo>
                  <a:cubicBezTo>
                    <a:pt x="467400" y="421372"/>
                    <a:pt x="476039" y="404841"/>
                    <a:pt x="477093" y="387007"/>
                  </a:cubicBezTo>
                  <a:cubicBezTo>
                    <a:pt x="477093" y="327499"/>
                    <a:pt x="442830" y="315007"/>
                    <a:pt x="414093" y="315007"/>
                  </a:cubicBezTo>
                  <a:cubicBezTo>
                    <a:pt x="385356" y="315007"/>
                    <a:pt x="351093" y="327499"/>
                    <a:pt x="351093" y="387007"/>
                  </a:cubicBezTo>
                  <a:cubicBezTo>
                    <a:pt x="352139" y="404851"/>
                    <a:pt x="360779" y="421393"/>
                    <a:pt x="374826" y="432448"/>
                  </a:cubicBezTo>
                  <a:cubicBezTo>
                    <a:pt x="350969" y="435387"/>
                    <a:pt x="333058" y="455669"/>
                    <a:pt x="333093" y="479707"/>
                  </a:cubicBezTo>
                  <a:lnTo>
                    <a:pt x="333093" y="485179"/>
                  </a:lnTo>
                  <a:cubicBezTo>
                    <a:pt x="293732" y="440409"/>
                    <a:pt x="298118" y="372207"/>
                    <a:pt x="342887" y="332847"/>
                  </a:cubicBezTo>
                  <a:cubicBezTo>
                    <a:pt x="387656" y="293487"/>
                    <a:pt x="455858" y="297872"/>
                    <a:pt x="495219" y="342641"/>
                  </a:cubicBezTo>
                  <a:cubicBezTo>
                    <a:pt x="512562" y="362367"/>
                    <a:pt x="522116" y="387740"/>
                    <a:pt x="522093" y="414005"/>
                  </a:cubicBezTo>
                  <a:cubicBezTo>
                    <a:pt x="522087" y="440241"/>
                    <a:pt x="512484" y="465565"/>
                    <a:pt x="495093" y="485206"/>
                  </a:cubicBezTo>
                  <a:close/>
                </a:path>
              </a:pathLst>
            </a:custGeom>
            <a:solidFill>
              <a:srgbClr val="000000"/>
            </a:solidFill>
            <a:ln w="1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98115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52151-9DAC-C72C-B261-AF4B523F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4</a:t>
            </a:fld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D97FE2-C8A5-F3A8-9914-2ED0933C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end-user training?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5E2067-10F8-C5FD-72EB-75ED4D6F3465}"/>
              </a:ext>
            </a:extLst>
          </p:cNvPr>
          <p:cNvGrpSpPr/>
          <p:nvPr/>
        </p:nvGrpSpPr>
        <p:grpSpPr>
          <a:xfrm>
            <a:off x="314418" y="771298"/>
            <a:ext cx="10588830" cy="5790398"/>
            <a:chOff x="-3483106" y="-2344538"/>
            <a:chExt cx="20847173" cy="11400071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E77A95F9-A7B5-0225-D532-14C3FB6D3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500" y="-1594587"/>
              <a:ext cx="5031477" cy="4918850"/>
            </a:xfrm>
            <a:custGeom>
              <a:avLst/>
              <a:gdLst>
                <a:gd name="connsiteX0" fmla="*/ 794599 w 5031477"/>
                <a:gd name="connsiteY0" fmla="*/ 223 h 4918850"/>
                <a:gd name="connsiteX1" fmla="*/ 5010550 w 5031477"/>
                <a:gd name="connsiteY1" fmla="*/ 2485274 h 4918850"/>
                <a:gd name="connsiteX2" fmla="*/ 5031477 w 5031477"/>
                <a:gd name="connsiteY2" fmla="*/ 2546701 h 4918850"/>
                <a:gd name="connsiteX3" fmla="*/ 954864 w 5031477"/>
                <a:gd name="connsiteY3" fmla="*/ 4918850 h 4918850"/>
                <a:gd name="connsiteX4" fmla="*/ 0 w 5031477"/>
                <a:gd name="connsiteY4" fmla="*/ 44593 h 4918850"/>
                <a:gd name="connsiteX5" fmla="*/ 36481 w 5031477"/>
                <a:gd name="connsiteY5" fmla="*/ 39385 h 4918850"/>
                <a:gd name="connsiteX6" fmla="*/ 794599 w 5031477"/>
                <a:gd name="connsiteY6" fmla="*/ 223 h 491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1477" h="4918850">
                  <a:moveTo>
                    <a:pt x="794599" y="223"/>
                  </a:moveTo>
                  <a:cubicBezTo>
                    <a:pt x="2607205" y="15455"/>
                    <a:pt x="4391640" y="813069"/>
                    <a:pt x="5010550" y="2485274"/>
                  </a:cubicBezTo>
                  <a:lnTo>
                    <a:pt x="5031477" y="2546701"/>
                  </a:lnTo>
                  <a:lnTo>
                    <a:pt x="954864" y="4918850"/>
                  </a:lnTo>
                  <a:lnTo>
                    <a:pt x="0" y="44593"/>
                  </a:lnTo>
                  <a:lnTo>
                    <a:pt x="36481" y="39385"/>
                  </a:lnTo>
                  <a:cubicBezTo>
                    <a:pt x="287670" y="11233"/>
                    <a:pt x="541409" y="-1905"/>
                    <a:pt x="794599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>
                <a:latin typeface="+mj-lt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699EB117-CF2C-AB04-88D9-E62A70381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718" y="-1529289"/>
              <a:ext cx="4513164" cy="4887327"/>
            </a:xfrm>
            <a:custGeom>
              <a:avLst/>
              <a:gdLst>
                <a:gd name="connsiteX0" fmla="*/ 3555740 w 4513164"/>
                <a:gd name="connsiteY0" fmla="*/ 0 h 4887327"/>
                <a:gd name="connsiteX1" fmla="*/ 4513164 w 4513164"/>
                <a:gd name="connsiteY1" fmla="*/ 4887327 h 4887327"/>
                <a:gd name="connsiteX2" fmla="*/ 198431 w 4513164"/>
                <a:gd name="connsiteY2" fmla="*/ 4519338 h 4887327"/>
                <a:gd name="connsiteX3" fmla="*/ 194263 w 4513164"/>
                <a:gd name="connsiteY3" fmla="*/ 4504262 h 4887327"/>
                <a:gd name="connsiteX4" fmla="*/ 1629107 w 4513164"/>
                <a:gd name="connsiteY4" fmla="*/ 626044 h 4887327"/>
                <a:gd name="connsiteX5" fmla="*/ 3362780 w 4513164"/>
                <a:gd name="connsiteY5" fmla="*/ 27544 h 4887327"/>
                <a:gd name="connsiteX6" fmla="*/ 3555740 w 4513164"/>
                <a:gd name="connsiteY6" fmla="*/ 0 h 488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3164" h="4887327">
                  <a:moveTo>
                    <a:pt x="3555740" y="0"/>
                  </a:moveTo>
                  <a:lnTo>
                    <a:pt x="4513164" y="4887327"/>
                  </a:lnTo>
                  <a:lnTo>
                    <a:pt x="198431" y="4519338"/>
                  </a:lnTo>
                  <a:lnTo>
                    <a:pt x="194263" y="4504262"/>
                  </a:lnTo>
                  <a:cubicBezTo>
                    <a:pt x="-10524" y="3759201"/>
                    <a:pt x="-488023" y="1806270"/>
                    <a:pt x="1629107" y="626044"/>
                  </a:cubicBezTo>
                  <a:cubicBezTo>
                    <a:pt x="2149085" y="336110"/>
                    <a:pt x="2743120" y="135301"/>
                    <a:pt x="3362780" y="27544"/>
                  </a:cubicBezTo>
                  <a:lnTo>
                    <a:pt x="355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>
                <a:latin typeface="+mj-lt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338C72E-D150-004A-F50F-4F8516BDB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410" y="1094317"/>
              <a:ext cx="4236272" cy="4803738"/>
            </a:xfrm>
            <a:custGeom>
              <a:avLst/>
              <a:gdLst>
                <a:gd name="connsiteX0" fmla="*/ 4050107 w 4236272"/>
                <a:gd name="connsiteY0" fmla="*/ 0 h 4803738"/>
                <a:gd name="connsiteX1" fmla="*/ 4090545 w 4236272"/>
                <a:gd name="connsiteY1" fmla="*/ 142499 h 4803738"/>
                <a:gd name="connsiteX2" fmla="*/ 2840339 w 4236272"/>
                <a:gd name="connsiteY2" fmla="*/ 4771305 h 4803738"/>
                <a:gd name="connsiteX3" fmla="*/ 2811784 w 4236272"/>
                <a:gd name="connsiteY3" fmla="*/ 4803738 h 4803738"/>
                <a:gd name="connsiteX4" fmla="*/ 0 w 4236272"/>
                <a:gd name="connsiteY4" fmla="*/ 2356726 h 4803738"/>
                <a:gd name="connsiteX5" fmla="*/ 4050107 w 4236272"/>
                <a:gd name="connsiteY5" fmla="*/ 0 h 48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6272" h="4803738">
                  <a:moveTo>
                    <a:pt x="4050107" y="0"/>
                  </a:moveTo>
                  <a:lnTo>
                    <a:pt x="4090545" y="142499"/>
                  </a:lnTo>
                  <a:cubicBezTo>
                    <a:pt x="4648909" y="2323143"/>
                    <a:pt x="3466461" y="4046111"/>
                    <a:pt x="2840339" y="4771305"/>
                  </a:cubicBezTo>
                  <a:lnTo>
                    <a:pt x="2811784" y="4803738"/>
                  </a:lnTo>
                  <a:lnTo>
                    <a:pt x="0" y="2356726"/>
                  </a:lnTo>
                  <a:lnTo>
                    <a:pt x="4050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>
                <a:latin typeface="+mj-lt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A6EE37FF-5980-EDDB-DC32-2C467DE09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319" y="3140412"/>
              <a:ext cx="5141157" cy="4619555"/>
            </a:xfrm>
            <a:custGeom>
              <a:avLst/>
              <a:gdLst>
                <a:gd name="connsiteX0" fmla="*/ 887798 w 5141157"/>
                <a:gd name="connsiteY0" fmla="*/ 0 h 4619555"/>
                <a:gd name="connsiteX1" fmla="*/ 5141157 w 5141157"/>
                <a:gd name="connsiteY1" fmla="*/ 362755 h 4619555"/>
                <a:gd name="connsiteX2" fmla="*/ 3172945 w 5141157"/>
                <a:gd name="connsiteY2" fmla="*/ 4554805 h 4619555"/>
                <a:gd name="connsiteX3" fmla="*/ 3068058 w 5141157"/>
                <a:gd name="connsiteY3" fmla="*/ 4503048 h 4619555"/>
                <a:gd name="connsiteX4" fmla="*/ 2686431 w 5141157"/>
                <a:gd name="connsiteY4" fmla="*/ 4447319 h 4619555"/>
                <a:gd name="connsiteX5" fmla="*/ 1132250 w 5141157"/>
                <a:gd name="connsiteY5" fmla="*/ 4401137 h 4619555"/>
                <a:gd name="connsiteX6" fmla="*/ 948166 w 5141157"/>
                <a:gd name="connsiteY6" fmla="*/ 3533836 h 4619555"/>
                <a:gd name="connsiteX7" fmla="*/ 656758 w 5141157"/>
                <a:gd name="connsiteY7" fmla="*/ 3194931 h 4619555"/>
                <a:gd name="connsiteX8" fmla="*/ 842879 w 5141157"/>
                <a:gd name="connsiteY8" fmla="*/ 2961975 h 4619555"/>
                <a:gd name="connsiteX9" fmla="*/ 520903 w 5141157"/>
                <a:gd name="connsiteY9" fmla="*/ 2745322 h 4619555"/>
                <a:gd name="connsiteX10" fmla="*/ 323234 w 5141157"/>
                <a:gd name="connsiteY10" fmla="*/ 2388078 h 4619555"/>
                <a:gd name="connsiteX11" fmla="*/ 105865 w 5141157"/>
                <a:gd name="connsiteY11" fmla="*/ 1787013 h 4619555"/>
                <a:gd name="connsiteX12" fmla="*/ 905372 w 5141157"/>
                <a:gd name="connsiteY12" fmla="*/ 74147 h 4619555"/>
                <a:gd name="connsiteX13" fmla="*/ 895568 w 5141157"/>
                <a:gd name="connsiteY13" fmla="*/ 30011 h 4619555"/>
                <a:gd name="connsiteX14" fmla="*/ 887798 w 5141157"/>
                <a:gd name="connsiteY14" fmla="*/ 0 h 461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1157" h="4619555">
                  <a:moveTo>
                    <a:pt x="887798" y="0"/>
                  </a:moveTo>
                  <a:lnTo>
                    <a:pt x="5141157" y="362755"/>
                  </a:lnTo>
                  <a:lnTo>
                    <a:pt x="3172945" y="4554805"/>
                  </a:lnTo>
                  <a:lnTo>
                    <a:pt x="3068058" y="4503048"/>
                  </a:lnTo>
                  <a:cubicBezTo>
                    <a:pt x="2958258" y="4462303"/>
                    <a:pt x="2831881" y="4441546"/>
                    <a:pt x="2686431" y="4447319"/>
                  </a:cubicBezTo>
                  <a:cubicBezTo>
                    <a:pt x="1522833" y="4493503"/>
                    <a:pt x="1411432" y="4837164"/>
                    <a:pt x="1132250" y="4401137"/>
                  </a:cubicBezTo>
                  <a:cubicBezTo>
                    <a:pt x="853068" y="3964430"/>
                    <a:pt x="1136325" y="3719929"/>
                    <a:pt x="948166" y="3533836"/>
                  </a:cubicBezTo>
                  <a:cubicBezTo>
                    <a:pt x="948166" y="3533836"/>
                    <a:pt x="660833" y="3385098"/>
                    <a:pt x="656758" y="3194931"/>
                  </a:cubicBezTo>
                  <a:cubicBezTo>
                    <a:pt x="652682" y="3004764"/>
                    <a:pt x="842879" y="2961975"/>
                    <a:pt x="842879" y="2961975"/>
                  </a:cubicBezTo>
                  <a:cubicBezTo>
                    <a:pt x="842879" y="2961975"/>
                    <a:pt x="533130" y="2950430"/>
                    <a:pt x="520903" y="2745322"/>
                  </a:cubicBezTo>
                  <a:cubicBezTo>
                    <a:pt x="509355" y="2539532"/>
                    <a:pt x="648606" y="2523912"/>
                    <a:pt x="323234" y="2388078"/>
                  </a:cubicBezTo>
                  <a:cubicBezTo>
                    <a:pt x="-2819" y="2252922"/>
                    <a:pt x="-95200" y="2128635"/>
                    <a:pt x="105865" y="1787013"/>
                  </a:cubicBezTo>
                  <a:cubicBezTo>
                    <a:pt x="307610" y="1446069"/>
                    <a:pt x="982810" y="485045"/>
                    <a:pt x="905372" y="74147"/>
                  </a:cubicBezTo>
                  <a:cubicBezTo>
                    <a:pt x="902931" y="61307"/>
                    <a:pt x="899620" y="46565"/>
                    <a:pt x="895568" y="30011"/>
                  </a:cubicBezTo>
                  <a:lnTo>
                    <a:pt x="887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 dirty="0">
                <a:latin typeface="+mj-lt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45C59DC9-A876-00E6-CA8F-DAF51FEA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406" y="3557975"/>
              <a:ext cx="4794999" cy="4894613"/>
            </a:xfrm>
            <a:custGeom>
              <a:avLst/>
              <a:gdLst>
                <a:gd name="connsiteX0" fmla="*/ 1980964 w 4794999"/>
                <a:gd name="connsiteY0" fmla="*/ 0 h 4894613"/>
                <a:gd name="connsiteX1" fmla="*/ 4794999 w 4794999"/>
                <a:gd name="connsiteY1" fmla="*/ 2448972 h 4894613"/>
                <a:gd name="connsiteX2" fmla="*/ 4777733 w 4794999"/>
                <a:gd name="connsiteY2" fmla="*/ 2467847 h 4894613"/>
                <a:gd name="connsiteX3" fmla="*/ 4565744 w 4794999"/>
                <a:gd name="connsiteY3" fmla="*/ 2680247 h 4894613"/>
                <a:gd name="connsiteX4" fmla="*/ 4207583 w 4794999"/>
                <a:gd name="connsiteY4" fmla="*/ 4891854 h 4894613"/>
                <a:gd name="connsiteX5" fmla="*/ 4208274 w 4794999"/>
                <a:gd name="connsiteY5" fmla="*/ 4894613 h 4894613"/>
                <a:gd name="connsiteX6" fmla="*/ 402242 w 4794999"/>
                <a:gd name="connsiteY6" fmla="*/ 4894613 h 4894613"/>
                <a:gd name="connsiteX7" fmla="*/ 379964 w 4794999"/>
                <a:gd name="connsiteY7" fmla="*/ 4815216 h 4894613"/>
                <a:gd name="connsiteX8" fmla="*/ 54134 w 4794999"/>
                <a:gd name="connsiteY8" fmla="*/ 4261141 h 4894613"/>
                <a:gd name="connsiteX9" fmla="*/ 0 w 4794999"/>
                <a:gd name="connsiteY9" fmla="*/ 4219213 h 4894613"/>
                <a:gd name="connsiteX10" fmla="*/ 1980964 w 4794999"/>
                <a:gd name="connsiteY10" fmla="*/ 0 h 489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4999" h="4894613">
                  <a:moveTo>
                    <a:pt x="1980964" y="0"/>
                  </a:moveTo>
                  <a:lnTo>
                    <a:pt x="4794999" y="2448972"/>
                  </a:lnTo>
                  <a:lnTo>
                    <a:pt x="4777733" y="2467847"/>
                  </a:lnTo>
                  <a:cubicBezTo>
                    <a:pt x="4648371" y="2606634"/>
                    <a:pt x="4565744" y="2680247"/>
                    <a:pt x="4565744" y="2680247"/>
                  </a:cubicBezTo>
                  <a:cubicBezTo>
                    <a:pt x="4565744" y="2680247"/>
                    <a:pt x="3969138" y="3801970"/>
                    <a:pt x="4207583" y="4891854"/>
                  </a:cubicBezTo>
                  <a:lnTo>
                    <a:pt x="4208274" y="4894613"/>
                  </a:lnTo>
                  <a:lnTo>
                    <a:pt x="402242" y="4894613"/>
                  </a:lnTo>
                  <a:lnTo>
                    <a:pt x="379964" y="4815216"/>
                  </a:lnTo>
                  <a:cubicBezTo>
                    <a:pt x="314371" y="4611635"/>
                    <a:pt x="212416" y="4409497"/>
                    <a:pt x="54134" y="4261141"/>
                  </a:cubicBezTo>
                  <a:lnTo>
                    <a:pt x="0" y="4219213"/>
                  </a:lnTo>
                  <a:lnTo>
                    <a:pt x="19809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>
                <a:latin typeface="+mj-lt"/>
              </a:endParaRP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8BAB786C-CD88-C670-182A-B44A66296D10}"/>
                </a:ext>
              </a:extLst>
            </p:cNvPr>
            <p:cNvSpPr txBox="1"/>
            <p:nvPr/>
          </p:nvSpPr>
          <p:spPr>
            <a:xfrm>
              <a:off x="5010148" y="2092012"/>
              <a:ext cx="1256710" cy="1151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01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81309561-C1D3-83D3-38C6-2FCC64B9403C}"/>
                </a:ext>
              </a:extLst>
            </p:cNvPr>
            <p:cNvSpPr txBox="1"/>
            <p:nvPr/>
          </p:nvSpPr>
          <p:spPr>
            <a:xfrm>
              <a:off x="6372743" y="1749377"/>
              <a:ext cx="1313517" cy="1151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02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CC62CCD5-C1F3-98EB-0ABF-D56EFCD46443}"/>
                </a:ext>
              </a:extLst>
            </p:cNvPr>
            <p:cNvSpPr txBox="1"/>
            <p:nvPr/>
          </p:nvSpPr>
          <p:spPr>
            <a:xfrm>
              <a:off x="6943471" y="2978532"/>
              <a:ext cx="1310363" cy="1151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03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12173072-39BC-6A38-A6A5-8B6388C188FA}"/>
                </a:ext>
              </a:extLst>
            </p:cNvPr>
            <p:cNvSpPr txBox="1"/>
            <p:nvPr/>
          </p:nvSpPr>
          <p:spPr>
            <a:xfrm>
              <a:off x="6124795" y="4037815"/>
              <a:ext cx="1319829" cy="1151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04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9E23620C-0039-CD69-5AFB-30E27DA7A0D2}"/>
                </a:ext>
              </a:extLst>
            </p:cNvPr>
            <p:cNvSpPr txBox="1"/>
            <p:nvPr/>
          </p:nvSpPr>
          <p:spPr>
            <a:xfrm>
              <a:off x="4817269" y="3411864"/>
              <a:ext cx="1307205" cy="1151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05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4D7E0FF-8E6F-7B38-3580-C07142954135}"/>
                </a:ext>
              </a:extLst>
            </p:cNvPr>
            <p:cNvSpPr txBox="1"/>
            <p:nvPr/>
          </p:nvSpPr>
          <p:spPr>
            <a:xfrm>
              <a:off x="2677406" y="700452"/>
              <a:ext cx="2702147" cy="78773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Education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3144EAB1-B2BC-F6F3-B0E2-A9718314C4F1}"/>
                </a:ext>
              </a:extLst>
            </p:cNvPr>
            <p:cNvSpPr txBox="1">
              <a:spLocks/>
            </p:cNvSpPr>
            <p:nvPr/>
          </p:nvSpPr>
          <p:spPr>
            <a:xfrm>
              <a:off x="-2981636" y="57426"/>
              <a:ext cx="4513163" cy="290854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Educates users on what particular tools offers and how they can maximise their usage.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AA9351B7-927C-A093-159C-DFDCAC27D174}"/>
                </a:ext>
              </a:extLst>
            </p:cNvPr>
            <p:cNvSpPr txBox="1"/>
            <p:nvPr/>
          </p:nvSpPr>
          <p:spPr>
            <a:xfrm>
              <a:off x="6666409" y="-602766"/>
              <a:ext cx="2992416" cy="1999626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Knowledge and skills provision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900ACE82-F62B-CCC0-CBA2-ED6290596C2B}"/>
                </a:ext>
              </a:extLst>
            </p:cNvPr>
            <p:cNvSpPr txBox="1">
              <a:spLocks/>
            </p:cNvSpPr>
            <p:nvPr/>
          </p:nvSpPr>
          <p:spPr>
            <a:xfrm>
              <a:off x="10812573" y="-2344538"/>
              <a:ext cx="6551494" cy="23631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Provides users with the necessary knowledge and skills to successfully use a product or service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4480E01A-B95E-F38E-9F4B-782F846AF471}"/>
                </a:ext>
              </a:extLst>
            </p:cNvPr>
            <p:cNvSpPr txBox="1"/>
            <p:nvPr/>
          </p:nvSpPr>
          <p:spPr>
            <a:xfrm>
              <a:off x="5379554" y="6363364"/>
              <a:ext cx="3321617" cy="787732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Engagement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A4F83EFE-5CB6-C8ED-9D76-10093CC8D206}"/>
                </a:ext>
              </a:extLst>
            </p:cNvPr>
            <p:cNvSpPr txBox="1">
              <a:spLocks/>
            </p:cNvSpPr>
            <p:nvPr/>
          </p:nvSpPr>
          <p:spPr>
            <a:xfrm>
              <a:off x="9886401" y="6973718"/>
              <a:ext cx="6816753" cy="181784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Drives engagement with the product or service and its features.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EEFAEAA0-4DB2-F9AE-C2B5-1D2F880B2323}"/>
                </a:ext>
              </a:extLst>
            </p:cNvPr>
            <p:cNvSpPr txBox="1"/>
            <p:nvPr/>
          </p:nvSpPr>
          <p:spPr>
            <a:xfrm>
              <a:off x="1995002" y="4465030"/>
              <a:ext cx="3077708" cy="78773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Onboarding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2FD3910C-C622-6870-5099-EC98EBB331C4}"/>
                </a:ext>
              </a:extLst>
            </p:cNvPr>
            <p:cNvSpPr txBox="1">
              <a:spLocks/>
            </p:cNvSpPr>
            <p:nvPr/>
          </p:nvSpPr>
          <p:spPr>
            <a:xfrm>
              <a:off x="-3483106" y="6146986"/>
              <a:ext cx="5186182" cy="290854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Organisations can also use it as part of their onboarding process for new staff.</a:t>
              </a:r>
            </a:p>
            <a:p>
              <a:pPr algn="r"/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48EE63EE-DF0A-A7D7-5D59-3815EE349C94}"/>
                </a:ext>
              </a:extLst>
            </p:cNvPr>
            <p:cNvSpPr txBox="1"/>
            <p:nvPr/>
          </p:nvSpPr>
          <p:spPr>
            <a:xfrm>
              <a:off x="8282181" y="2680512"/>
              <a:ext cx="2502453" cy="139367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chemeClr val="bg1"/>
                  </a:solidFill>
                  <a:latin typeface="+mj-lt"/>
                  <a:ea typeface="League Spartan" charset="0"/>
                  <a:cs typeface="Poppins" pitchFamily="2" charset="77"/>
                </a:rPr>
                <a:t>Familiarisation</a:t>
              </a:r>
              <a:endParaRPr lang="en-US" sz="2000" b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7C79A9E6-7443-AF9A-02AB-A9B53EBF4C21}"/>
                </a:ext>
              </a:extLst>
            </p:cNvPr>
            <p:cNvSpPr txBox="1">
              <a:spLocks/>
            </p:cNvSpPr>
            <p:nvPr/>
          </p:nvSpPr>
          <p:spPr>
            <a:xfrm>
              <a:off x="11688132" y="2624130"/>
              <a:ext cx="5015024" cy="290854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Familiarises and gets users up to speed with tools and processes so they can function better and faster.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77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76693F-C625-B6A1-B5B2-2B951462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381" y="1337352"/>
            <a:ext cx="9456131" cy="53855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It helps you see the advantages of a product and how the product can help you.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You are less likely to appreciate a tool if you are left alone to figure out how to use it. You are likely to abandon the tool when you face a problem with it or consider it too complex. Proper end-user training helps to avoid such problems.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It encourages engagement with the tool, and it helps you get support faster, which makes you more likely to be satisfied with the tool.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This in turn makes you want to invest time and resources in using the tool to meet your needs.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It bridges the gap between a one-time trial and actual continued usage.</a:t>
            </a:r>
          </a:p>
          <a:p>
            <a:endParaRPr lang="en-GB" dirty="0"/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7BF3D-2BB9-C62B-D8D3-6BBE57E4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5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582D98-95D9-4FFC-E352-69633E4D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sz="2800" dirty="0">
                <a:latin typeface="+mj-lt"/>
                <a:cs typeface="Open Sans" panose="020B0606030504020204" pitchFamily="34" charset="0"/>
              </a:rPr>
              <a:t>Why is end-user training important?</a:t>
            </a:r>
            <a:endParaRPr lang="en-IE" dirty="0"/>
          </a:p>
        </p:txBody>
      </p:sp>
      <p:pic>
        <p:nvPicPr>
          <p:cNvPr id="32" name="Graphic 31" descr="Badge 1 with solid fill">
            <a:extLst>
              <a:ext uri="{FF2B5EF4-FFF2-40B4-BE49-F238E27FC236}">
                <a16:creationId xmlns:a16="http://schemas.microsoft.com/office/drawing/2014/main" id="{9DA70F1F-8D8D-03FF-A29B-24B4EC1C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939" y="1301694"/>
            <a:ext cx="691317" cy="691317"/>
          </a:xfrm>
          <a:prstGeom prst="rect">
            <a:avLst/>
          </a:prstGeom>
        </p:spPr>
      </p:pic>
      <p:pic>
        <p:nvPicPr>
          <p:cNvPr id="33" name="Graphic 32" descr="Badge with solid fill">
            <a:extLst>
              <a:ext uri="{FF2B5EF4-FFF2-40B4-BE49-F238E27FC236}">
                <a16:creationId xmlns:a16="http://schemas.microsoft.com/office/drawing/2014/main" id="{E61941BE-9266-C66F-3C21-D57EB482F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39" y="2153121"/>
            <a:ext cx="691317" cy="691317"/>
          </a:xfrm>
          <a:prstGeom prst="rect">
            <a:avLst/>
          </a:prstGeom>
        </p:spPr>
      </p:pic>
      <p:pic>
        <p:nvPicPr>
          <p:cNvPr id="34" name="Graphic 33" descr="Badge 3 with solid fill">
            <a:extLst>
              <a:ext uri="{FF2B5EF4-FFF2-40B4-BE49-F238E27FC236}">
                <a16:creationId xmlns:a16="http://schemas.microsoft.com/office/drawing/2014/main" id="{5AB07329-7D3A-ADE9-264A-CD37ED546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939" y="3652787"/>
            <a:ext cx="691317" cy="691317"/>
          </a:xfrm>
          <a:prstGeom prst="rect">
            <a:avLst/>
          </a:prstGeom>
        </p:spPr>
      </p:pic>
      <p:pic>
        <p:nvPicPr>
          <p:cNvPr id="35" name="Graphic 34" descr="Badge 5 with solid fill">
            <a:extLst>
              <a:ext uri="{FF2B5EF4-FFF2-40B4-BE49-F238E27FC236}">
                <a16:creationId xmlns:a16="http://schemas.microsoft.com/office/drawing/2014/main" id="{4D86EA44-220D-CE5E-FCF8-048361BB0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939" y="5387625"/>
            <a:ext cx="691317" cy="691317"/>
          </a:xfrm>
          <a:prstGeom prst="rect">
            <a:avLst/>
          </a:prstGeom>
        </p:spPr>
      </p:pic>
      <p:pic>
        <p:nvPicPr>
          <p:cNvPr id="36" name="Graphic 35" descr="Badge 4 with solid fill">
            <a:extLst>
              <a:ext uri="{FF2B5EF4-FFF2-40B4-BE49-F238E27FC236}">
                <a16:creationId xmlns:a16="http://schemas.microsoft.com/office/drawing/2014/main" id="{B48C053C-225F-3797-2E7C-8F1C913B8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939" y="4560634"/>
            <a:ext cx="691317" cy="6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1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E0BF1-4B42-4637-0582-CA30F4F7E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OPTIMAI training material constitutes a modular training programme </a:t>
            </a:r>
          </a:p>
          <a:p>
            <a:r>
              <a:rPr lang="en-GB" dirty="0"/>
              <a:t>Each module contains a brief summary of the topics it covers with learning materials included. These consist of instructional presentations, quick guides, step-by-step walkthroughs, infographics, screen recordings, videos, and instructor guides. </a:t>
            </a:r>
          </a:p>
          <a:p>
            <a:r>
              <a:rPr lang="en-GB" dirty="0"/>
              <a:t>For users who plan to train others in their organisation, a separate module on training the trainer is included. </a:t>
            </a:r>
          </a:p>
          <a:p>
            <a:r>
              <a:rPr lang="en-GB" dirty="0"/>
              <a:t>The learning approach is blended, offering modules to be followed at one’s own pace, and allowing for in-person and virtual training activities.</a:t>
            </a:r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CCC20-B973-C158-9A57-9D90D377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6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DB446B-9414-0B4E-804B-865D3147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sz="2800" dirty="0">
                <a:latin typeface="+mj-lt"/>
                <a:cs typeface="Open Sans" panose="020B0606030504020204" pitchFamily="34" charset="0"/>
              </a:rPr>
              <a:t>What is included in the training catalogue?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20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D730F8-2701-E929-8C3A-1D395DB7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153392"/>
            <a:ext cx="7728751" cy="5569526"/>
          </a:xfrm>
        </p:spPr>
        <p:txBody>
          <a:bodyPr/>
          <a:lstStyle/>
          <a:p>
            <a:r>
              <a:rPr lang="en-GB" dirty="0"/>
              <a:t>Modules included: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I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Introduction to end-user training </a:t>
            </a:r>
            <a:r>
              <a:rPr lang="en-GB" dirty="0"/>
              <a:t>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Augmented Reality Glasses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Augmented Reality Interface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Data Protection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IE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Decision Support System for the Shopfloor </a:t>
            </a:r>
            <a:endParaRPr lang="en-IE" dirty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EyeVision &amp; the Multisensorial Data Acquisition Network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Hand gesture vocabulary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Intelligent Marketplace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Basic use of metrology tools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Quality Information Framework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Raising Awareness of Ethical Principles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Sensor Installation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Train-the-Trainer Guide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Virtualization and Simulation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Worker-focused legal aspects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16923-9EAF-4D2D-40B2-C8215571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7</a:t>
            </a:fld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12B4EE-D192-09D5-02D3-FDC5D684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sz="2800" dirty="0">
                <a:latin typeface="+mj-lt"/>
                <a:cs typeface="Open Sans" panose="020B0606030504020204" pitchFamily="34" charset="0"/>
              </a:rPr>
              <a:t>What is included in the training catalogue?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087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C8526-44E2-CEE5-5BF7-8D4EDDFD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184564"/>
            <a:ext cx="10525217" cy="5527963"/>
          </a:xfrm>
        </p:spPr>
        <p:txBody>
          <a:bodyPr>
            <a:normAutofit/>
          </a:bodyPr>
          <a:lstStyle/>
          <a:p>
            <a:r>
              <a:rPr lang="en-IE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IE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overarching objectives include:</a:t>
            </a:r>
          </a:p>
          <a:p>
            <a:pPr lvl="1"/>
            <a:r>
              <a:rPr lang="en-I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Introducing you as an end user to the OPTIMAI concept </a:t>
            </a:r>
          </a:p>
          <a:p>
            <a:pPr lvl="1"/>
            <a:r>
              <a:rPr lang="en-I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Training you in the use of the OPTIMAI tools</a:t>
            </a:r>
          </a:p>
          <a:p>
            <a:pPr lvl="1"/>
            <a:r>
              <a:rPr lang="en-I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Ensuring that you understand how the system works, how to interact with the technology and how you fit into the broader picture of responsible, technology-driven production optimisation.</a:t>
            </a:r>
          </a:p>
          <a:p>
            <a:r>
              <a:rPr lang="en-GB" dirty="0"/>
              <a:t>After having completed a particular training module, you will be able to:</a:t>
            </a:r>
            <a:r>
              <a:rPr lang="en-IE" dirty="0"/>
              <a:t> </a:t>
            </a:r>
          </a:p>
          <a:p>
            <a:pPr lvl="1"/>
            <a:r>
              <a:rPr lang="en-IE" dirty="0"/>
              <a:t>Use the basic functions of the tools you have familiarised yourself  with</a:t>
            </a:r>
          </a:p>
          <a:p>
            <a:pPr lvl="1"/>
            <a:r>
              <a:rPr lang="en-IE" dirty="0"/>
              <a:t>Achieve independence in terms of navigating relevant tools</a:t>
            </a:r>
          </a:p>
          <a:p>
            <a:pPr lvl="1"/>
            <a:r>
              <a:rPr lang="en-IE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Help others who may be unfamiliar with the tools</a:t>
            </a:r>
          </a:p>
          <a:p>
            <a:pPr lvl="1"/>
            <a:r>
              <a:rPr lang="en-IE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Develop an understanding of your rights, health and safety processes etc.</a:t>
            </a:r>
            <a:endParaRPr lang="en-I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Your exact learning objectives will depend on whether you are an operator, technician, engineer, manager or another type of actor who will be using the OPTIMAI tools. </a:t>
            </a:r>
          </a:p>
          <a:p>
            <a:r>
              <a:rPr lang="en-GB" dirty="0"/>
              <a:t>You may also be an external stakeholder from the Industry 4.0 domain with an interest in the OPTIMAI solutions. If so, your learning objectives are likely to be of a more explorative nature. </a:t>
            </a:r>
            <a:endParaRPr lang="en-IE" dirty="0"/>
          </a:p>
          <a:p>
            <a:r>
              <a:rPr lang="en-IE" dirty="0"/>
              <a:t>Let’s get started!</a:t>
            </a:r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D5934-A966-287A-B640-1335117F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8</a:t>
            </a:fld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D57523-9927-306D-5018-716BCE65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ru-RU" sz="2800" dirty="0">
                <a:latin typeface="+mj-lt"/>
                <a:cs typeface="Open Sans" panose="020B0606030504020204" pitchFamily="34" charset="0"/>
              </a:rPr>
              <a:t>What are the learning objectives?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652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9145-3571-43AE-828F-6F878605F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65468-3B1D-426D-A2E5-101AF6F23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For more information, see https://optimai.eu/optimai-training-catalogue/ </a:t>
            </a:r>
          </a:p>
        </p:txBody>
      </p:sp>
    </p:spTree>
    <p:extLst>
      <p:ext uri="{BB962C8B-B14F-4D97-AF65-F5344CB8AC3E}">
        <p14:creationId xmlns:p14="http://schemas.microsoft.com/office/powerpoint/2010/main" val="391282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TIM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88B9"/>
      </a:accent1>
      <a:accent2>
        <a:srgbClr val="65C487"/>
      </a:accent2>
      <a:accent3>
        <a:srgbClr val="013E68"/>
      </a:accent3>
      <a:accent4>
        <a:srgbClr val="F09D51"/>
      </a:accent4>
      <a:accent5>
        <a:srgbClr val="F06543"/>
      </a:accent5>
      <a:accent6>
        <a:srgbClr val="011D2D"/>
      </a:accent6>
      <a:hlink>
        <a:srgbClr val="EF3E26"/>
      </a:hlink>
      <a:folHlink>
        <a:srgbClr val="0272C6"/>
      </a:folHlink>
    </a:clrScheme>
    <a:fontScheme name="OPTIMAI">
      <a:majorFont>
        <a:latin typeface="Overpas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703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Overpass</vt:lpstr>
      <vt:lpstr>Lato</vt:lpstr>
      <vt:lpstr>Open Sans</vt:lpstr>
      <vt:lpstr>Arial</vt:lpstr>
      <vt:lpstr>Open Sans</vt:lpstr>
      <vt:lpstr>Office Theme</vt:lpstr>
      <vt:lpstr>Introduction  to end-user training</vt:lpstr>
      <vt:lpstr>Outline</vt:lpstr>
      <vt:lpstr>What is end-user training?</vt:lpstr>
      <vt:lpstr>What is end-user training?</vt:lpstr>
      <vt:lpstr>Why is end-user training important?</vt:lpstr>
      <vt:lpstr>What is included in the training catalogue?</vt:lpstr>
      <vt:lpstr>What is included in the training catalogue?</vt:lpstr>
      <vt:lpstr>What are the learning objectives?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Walker</dc:creator>
  <cp:lastModifiedBy>Linda Henriksson</cp:lastModifiedBy>
  <cp:revision>23</cp:revision>
  <dcterms:created xsi:type="dcterms:W3CDTF">2020-11-02T15:59:04Z</dcterms:created>
  <dcterms:modified xsi:type="dcterms:W3CDTF">2023-05-31T21:18:00Z</dcterms:modified>
</cp:coreProperties>
</file>