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0"/>
  </p:notesMasterIdLst>
  <p:sldIdLst>
    <p:sldId id="256" r:id="rId2"/>
    <p:sldId id="288" r:id="rId3"/>
    <p:sldId id="287" r:id="rId4"/>
    <p:sldId id="315" r:id="rId5"/>
    <p:sldId id="361" r:id="rId6"/>
    <p:sldId id="364" r:id="rId7"/>
    <p:sldId id="338" r:id="rId8"/>
    <p:sldId id="337" r:id="rId9"/>
    <p:sldId id="316" r:id="rId10"/>
    <p:sldId id="317" r:id="rId11"/>
    <p:sldId id="272" r:id="rId12"/>
    <p:sldId id="366" r:id="rId13"/>
    <p:sldId id="363" r:id="rId14"/>
    <p:sldId id="370" r:id="rId15"/>
    <p:sldId id="369" r:id="rId16"/>
    <p:sldId id="365" r:id="rId17"/>
    <p:sldId id="371" r:id="rId18"/>
    <p:sldId id="28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panose="020B0606030504020204" pitchFamily="34" charset="0"/>
      <p:regular r:id="rId29"/>
      <p:bold r:id="rId30"/>
      <p:italic r:id="rId31"/>
      <p:boldItalic r:id="rId32"/>
    </p:embeddedFont>
    <p:embeddedFont>
      <p:font typeface="Overpass" panose="020B06040202020202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E0DEA6-BC7A-E1E3-3E43-66F3CF69EE26}" name="Gillian Arigho" initials="GA" userId="S::garigho@carrcommunications.ie::7bee6ce1-7c36-4e59-b73d-f034a0286f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5C48"/>
    <a:srgbClr val="01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818" autoAdjust="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8269E-0FEC-4BAF-930B-A9CB12DF6CBD}" type="datetimeFigureOut">
              <a:rPr lang="en-IE" smtClean="0"/>
              <a:t>30/05/2023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497E1-840E-422D-BD99-EABAB3367E90}" type="slidenum">
              <a:rPr lang="en-IE" smtClean="0"/>
              <a:t>‹#›</a:t>
            </a:fld>
            <a:endParaRPr lang="en-IE"/>
          </a:p>
        </p:txBody>
      </p:sp>
    </p:spTree>
    <p:extLst>
      <p:ext uri="{BB962C8B-B14F-4D97-AF65-F5344CB8AC3E}">
        <p14:creationId xmlns:p14="http://schemas.microsoft.com/office/powerpoint/2010/main" val="42081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64497E1-840E-422D-BD99-EABAB3367E90}" type="slidenum">
              <a:rPr lang="en-IE" smtClean="0"/>
              <a:t>2</a:t>
            </a:fld>
            <a:endParaRPr lang="en-IE"/>
          </a:p>
        </p:txBody>
      </p:sp>
    </p:spTree>
    <p:extLst>
      <p:ext uri="{BB962C8B-B14F-4D97-AF65-F5344CB8AC3E}">
        <p14:creationId xmlns:p14="http://schemas.microsoft.com/office/powerpoint/2010/main" val="271207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97E6FEC-163B-44B0-AC92-D4852851AF5D}" type="slidenum">
              <a:rPr lang="en-GB" smtClean="0"/>
              <a:t>7</a:t>
            </a:fld>
            <a:endParaRPr lang="en-GB"/>
          </a:p>
        </p:txBody>
      </p:sp>
    </p:spTree>
    <p:extLst>
      <p:ext uri="{BB962C8B-B14F-4D97-AF65-F5344CB8AC3E}">
        <p14:creationId xmlns:p14="http://schemas.microsoft.com/office/powerpoint/2010/main" val="7273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97E6FEC-163B-44B0-AC92-D4852851AF5D}" type="slidenum">
              <a:rPr lang="en-GB" smtClean="0"/>
              <a:t>9</a:t>
            </a:fld>
            <a:endParaRPr lang="en-GB"/>
          </a:p>
        </p:txBody>
      </p:sp>
    </p:spTree>
    <p:extLst>
      <p:ext uri="{BB962C8B-B14F-4D97-AF65-F5344CB8AC3E}">
        <p14:creationId xmlns:p14="http://schemas.microsoft.com/office/powerpoint/2010/main" val="319046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64497E1-840E-422D-BD99-EABAB3367E90}" type="slidenum">
              <a:rPr lang="en-IE" smtClean="0"/>
              <a:t>12</a:t>
            </a:fld>
            <a:endParaRPr lang="en-IE"/>
          </a:p>
        </p:txBody>
      </p:sp>
    </p:spTree>
    <p:extLst>
      <p:ext uri="{BB962C8B-B14F-4D97-AF65-F5344CB8AC3E}">
        <p14:creationId xmlns:p14="http://schemas.microsoft.com/office/powerpoint/2010/main" val="342294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64497E1-840E-422D-BD99-EABAB3367E90}" type="slidenum">
              <a:rPr lang="en-IE" smtClean="0"/>
              <a:t>14</a:t>
            </a:fld>
            <a:endParaRPr lang="en-IE"/>
          </a:p>
        </p:txBody>
      </p:sp>
    </p:spTree>
    <p:extLst>
      <p:ext uri="{BB962C8B-B14F-4D97-AF65-F5344CB8AC3E}">
        <p14:creationId xmlns:p14="http://schemas.microsoft.com/office/powerpoint/2010/main" val="173865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64497E1-840E-422D-BD99-EABAB3367E90}" type="slidenum">
              <a:rPr lang="en-IE" smtClean="0"/>
              <a:t>15</a:t>
            </a:fld>
            <a:endParaRPr lang="en-IE"/>
          </a:p>
        </p:txBody>
      </p:sp>
    </p:spTree>
    <p:extLst>
      <p:ext uri="{BB962C8B-B14F-4D97-AF65-F5344CB8AC3E}">
        <p14:creationId xmlns:p14="http://schemas.microsoft.com/office/powerpoint/2010/main" val="69093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64497E1-840E-422D-BD99-EABAB3367E90}" type="slidenum">
              <a:rPr lang="en-IE" smtClean="0"/>
              <a:t>16</a:t>
            </a:fld>
            <a:endParaRPr lang="en-IE"/>
          </a:p>
        </p:txBody>
      </p:sp>
    </p:spTree>
    <p:extLst>
      <p:ext uri="{BB962C8B-B14F-4D97-AF65-F5344CB8AC3E}">
        <p14:creationId xmlns:p14="http://schemas.microsoft.com/office/powerpoint/2010/main" val="192638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295682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6" name="Slide Number Placeholder 5">
            <a:extLst>
              <a:ext uri="{FF2B5EF4-FFF2-40B4-BE49-F238E27FC236}">
                <a16:creationId xmlns:a16="http://schemas.microsoft.com/office/drawing/2014/main" id="{E3BC2AEE-7D08-45CA-86E4-A35F9E5090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7" name="Graphic 6">
            <a:extLst>
              <a:ext uri="{FF2B5EF4-FFF2-40B4-BE49-F238E27FC236}">
                <a16:creationId xmlns:a16="http://schemas.microsoft.com/office/drawing/2014/main" id="{B40800F7-2CF5-411D-BD29-8C0780562D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8" name="Rectangle 7">
            <a:extLst>
              <a:ext uri="{FF2B5EF4-FFF2-40B4-BE49-F238E27FC236}">
                <a16:creationId xmlns:a16="http://schemas.microsoft.com/office/drawing/2014/main" id="{A398899E-67A7-4D90-91B2-32EEEEF6139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7691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watermark">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39FE2E4A-5695-4ED0-A644-4BCC84DE8FC8}"/>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8" name="Graphic 17">
            <a:extLst>
              <a:ext uri="{FF2B5EF4-FFF2-40B4-BE49-F238E27FC236}">
                <a16:creationId xmlns:a16="http://schemas.microsoft.com/office/drawing/2014/main" id="{4A1C51D5-7162-4D01-82A5-99935B88DD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1804" y="5725617"/>
            <a:ext cx="857742" cy="821173"/>
          </a:xfrm>
          <a:prstGeom prst="rect">
            <a:avLst/>
          </a:prstGeom>
        </p:spPr>
      </p:pic>
    </p:spTree>
    <p:extLst>
      <p:ext uri="{BB962C8B-B14F-4D97-AF65-F5344CB8AC3E}">
        <p14:creationId xmlns:p14="http://schemas.microsoft.com/office/powerpoint/2010/main" val="258108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85A09-0B64-4F32-AF89-CA69A9086140}"/>
              </a:ext>
            </a:extLst>
          </p:cNvPr>
          <p:cNvSpPr>
            <a:spLocks noGrp="1"/>
          </p:cNvSpPr>
          <p:nvPr>
            <p:ph sz="half" idx="1"/>
          </p:nvPr>
        </p:nvSpPr>
        <p:spPr>
          <a:xfrm>
            <a:off x="323296" y="1337352"/>
            <a:ext cx="5652856" cy="4690585"/>
          </a:xfrm>
          <a:prstGeom prst="rect">
            <a:avLst/>
          </a:prstGeom>
        </p:spPr>
        <p:txBody>
          <a:bodyPr/>
          <a:lstStyle>
            <a:lvl1pPr>
              <a:buFont typeface="Lato" panose="020F0502020204030203" pitchFamily="34" charset="0"/>
              <a:buChar char="›"/>
              <a:defRPr lang="en-US" sz="1800" kern="1200" dirty="0">
                <a:solidFill>
                  <a:schemeClr val="accent3"/>
                </a:solidFill>
                <a:latin typeface="+mn-lt"/>
                <a:ea typeface="+mn-ea"/>
                <a:cs typeface="+mn-cs"/>
              </a:defRPr>
            </a:lvl1pPr>
            <a:lvl2pPr>
              <a:buFont typeface="Lato" panose="020F0502020204030203" pitchFamily="34" charset="0"/>
              <a:buChar char="›"/>
              <a:defRPr lang="en-US" sz="1600" kern="1200" dirty="0">
                <a:solidFill>
                  <a:schemeClr val="accent3"/>
                </a:solidFill>
                <a:latin typeface="+mn-lt"/>
                <a:ea typeface="+mn-ea"/>
                <a:cs typeface="+mn-cs"/>
              </a:defRPr>
            </a:lvl2pPr>
            <a:lvl3pPr>
              <a:buFont typeface="Lato" panose="020F0502020204030203" pitchFamily="34" charset="0"/>
              <a:buChar char="›"/>
              <a:defRPr lang="en-US" sz="1400" kern="1200" dirty="0">
                <a:solidFill>
                  <a:schemeClr val="accent3"/>
                </a:solidFill>
                <a:latin typeface="+mn-lt"/>
                <a:ea typeface="+mn-ea"/>
                <a:cs typeface="+mn-cs"/>
              </a:defRPr>
            </a:lvl3pPr>
            <a:lvl4pPr>
              <a:buFont typeface="Lato" panose="020F0502020204030203" pitchFamily="34" charset="0"/>
              <a:buChar char="›"/>
              <a:defRPr lang="en-US" sz="1200" kern="1200" dirty="0">
                <a:solidFill>
                  <a:schemeClr val="accent3"/>
                </a:solidFill>
                <a:latin typeface="+mn-lt"/>
                <a:ea typeface="+mn-ea"/>
                <a:cs typeface="+mn-cs"/>
              </a:defRPr>
            </a:lvl4pPr>
            <a:lvl5pPr>
              <a:buFont typeface="Lato" panose="020F0502020204030203" pitchFamily="34" charset="0"/>
              <a:buChar char="›"/>
              <a:defRPr lang="en-IE" sz="1200" kern="1200" dirty="0">
                <a:solidFill>
                  <a:schemeClr val="accent3"/>
                </a:solidFill>
                <a:latin typeface="+mn-lt"/>
                <a:ea typeface="+mn-ea"/>
                <a:cs typeface="+mn-cs"/>
              </a:defRPr>
            </a:lvl5pPr>
          </a:lstStyle>
          <a:p>
            <a:pPr marL="228600" lvl="0" indent="-228600" algn="l" defTabSz="914400" rtl="0" eaLnBrk="1" latinLnBrk="0" hangingPunct="1">
              <a:lnSpc>
                <a:spcPts val="2400"/>
              </a:lnSpc>
              <a:spcBef>
                <a:spcPts val="600"/>
              </a:spcBef>
              <a:buClr>
                <a:schemeClr val="accent2"/>
              </a:buClr>
              <a:buFont typeface="Lato" panose="020B0604020202020204" charset="0"/>
              <a:buChar char="›"/>
            </a:pPr>
            <a:r>
              <a:rPr lang="en-US" dirty="0"/>
              <a:t>Click to edit Master text styles</a:t>
            </a:r>
          </a:p>
          <a:p>
            <a:pPr marL="685800" lvl="1" indent="-228600" algn="l" defTabSz="914400" rtl="0" eaLnBrk="1" latinLnBrk="0" hangingPunct="1">
              <a:lnSpc>
                <a:spcPts val="2400"/>
              </a:lnSpc>
              <a:spcBef>
                <a:spcPts val="600"/>
              </a:spcBef>
              <a:buClr>
                <a:schemeClr val="accent2"/>
              </a:buClr>
              <a:buFont typeface="Lato" panose="020B0604020202020204" charset="0"/>
              <a:buChar char="›"/>
            </a:pPr>
            <a:r>
              <a:rPr lang="en-US" dirty="0"/>
              <a:t>Second level</a:t>
            </a:r>
          </a:p>
          <a:p>
            <a:pPr marL="1143000" lvl="2" indent="-228600" algn="l" defTabSz="914400" rtl="0" eaLnBrk="1" latinLnBrk="0" hangingPunct="1">
              <a:lnSpc>
                <a:spcPts val="2400"/>
              </a:lnSpc>
              <a:spcBef>
                <a:spcPts val="600"/>
              </a:spcBef>
              <a:buClr>
                <a:schemeClr val="accent2"/>
              </a:buClr>
              <a:buFont typeface="Lato" panose="020B0604020202020204" charset="0"/>
              <a:buChar char="›"/>
            </a:pPr>
            <a:r>
              <a:rPr lang="en-US" dirty="0"/>
              <a:t>Third level</a:t>
            </a:r>
          </a:p>
          <a:p>
            <a:pPr marL="1600200" lvl="3" indent="-228600" algn="l" defTabSz="914400" rtl="0" eaLnBrk="1" latinLnBrk="0" hangingPunct="1">
              <a:lnSpc>
                <a:spcPts val="2400"/>
              </a:lnSpc>
              <a:spcBef>
                <a:spcPts val="600"/>
              </a:spcBef>
              <a:buClr>
                <a:schemeClr val="accent2"/>
              </a:buClr>
              <a:buFont typeface="Lato" panose="020B0604020202020204" charset="0"/>
              <a:buChar char="›"/>
            </a:pPr>
            <a:r>
              <a:rPr lang="en-US" dirty="0"/>
              <a:t>Fourth level</a:t>
            </a:r>
          </a:p>
          <a:p>
            <a:pPr marL="2057400" lvl="4" indent="-228600" algn="l" defTabSz="914400" rtl="0" eaLnBrk="1" latinLnBrk="0" hangingPunct="1">
              <a:lnSpc>
                <a:spcPts val="2400"/>
              </a:lnSpc>
              <a:spcBef>
                <a:spcPts val="600"/>
              </a:spcBef>
              <a:buClr>
                <a:schemeClr val="accent2"/>
              </a:buClr>
              <a:buFont typeface="Lato" panose="020B0604020202020204" charset="0"/>
              <a:buChar char="›"/>
            </a:pPr>
            <a:r>
              <a:rPr lang="en-US" dirty="0"/>
              <a:t>Fifth level</a:t>
            </a:r>
            <a:endParaRPr lang="en-IE" dirty="0"/>
          </a:p>
        </p:txBody>
      </p:sp>
      <p:sp>
        <p:nvSpPr>
          <p:cNvPr id="4" name="Content Placeholder 3">
            <a:extLst>
              <a:ext uri="{FF2B5EF4-FFF2-40B4-BE49-F238E27FC236}">
                <a16:creationId xmlns:a16="http://schemas.microsoft.com/office/drawing/2014/main" id="{1034C658-190C-4594-95DD-43E580BFEC31}"/>
              </a:ext>
            </a:extLst>
          </p:cNvPr>
          <p:cNvSpPr>
            <a:spLocks noGrp="1"/>
          </p:cNvSpPr>
          <p:nvPr>
            <p:ph sz="half" idx="2"/>
          </p:nvPr>
        </p:nvSpPr>
        <p:spPr>
          <a:xfrm>
            <a:off x="6172200" y="1337352"/>
            <a:ext cx="5652856" cy="4690585"/>
          </a:xfrm>
          <a:prstGeom prst="rect">
            <a:avLst/>
          </a:prstGeom>
        </p:spPr>
        <p:txBody>
          <a:bodyPr/>
          <a:lstStyle>
            <a:lvl1pPr>
              <a:defRPr lang="en-US" sz="1800" kern="1200" dirty="0">
                <a:solidFill>
                  <a:schemeClr val="accent3"/>
                </a:solidFill>
                <a:latin typeface="+mn-lt"/>
                <a:ea typeface="+mn-ea"/>
                <a:cs typeface="+mn-cs"/>
              </a:defRPr>
            </a:lvl1pPr>
            <a:lvl2pPr>
              <a:defRPr lang="en-US" sz="1600" kern="1200" dirty="0">
                <a:solidFill>
                  <a:schemeClr val="accent3"/>
                </a:solidFill>
                <a:latin typeface="+mn-lt"/>
                <a:ea typeface="+mn-ea"/>
                <a:cs typeface="+mn-cs"/>
              </a:defRPr>
            </a:lvl2pPr>
            <a:lvl3pPr>
              <a:defRPr lang="en-US" sz="1400" kern="1200" dirty="0">
                <a:solidFill>
                  <a:schemeClr val="accent3"/>
                </a:solidFill>
                <a:latin typeface="+mn-lt"/>
                <a:ea typeface="+mn-ea"/>
                <a:cs typeface="+mn-cs"/>
              </a:defRPr>
            </a:lvl3pPr>
            <a:lvl4pPr>
              <a:defRPr lang="en-US" sz="1200" kern="1200" dirty="0">
                <a:solidFill>
                  <a:schemeClr val="accent3"/>
                </a:solidFill>
                <a:latin typeface="+mn-lt"/>
                <a:ea typeface="+mn-ea"/>
                <a:cs typeface="+mn-cs"/>
              </a:defRPr>
            </a:lvl4pPr>
            <a:lvl5pPr>
              <a:defRPr lang="en-IE" sz="1200" kern="1200" dirty="0">
                <a:solidFill>
                  <a:schemeClr val="accent3"/>
                </a:solidFill>
                <a:latin typeface="+mn-lt"/>
                <a:ea typeface="+mn-ea"/>
                <a:cs typeface="+mn-cs"/>
              </a:defRPr>
            </a:lvl5pPr>
          </a:lstStyle>
          <a:p>
            <a:pPr marL="228600" lvl="0" indent="-228600" algn="l" defTabSz="914400" rtl="0" eaLnBrk="1" latinLnBrk="0" hangingPunct="1">
              <a:lnSpc>
                <a:spcPts val="2400"/>
              </a:lnSpc>
              <a:spcBef>
                <a:spcPts val="600"/>
              </a:spcBef>
              <a:buClr>
                <a:schemeClr val="accent2"/>
              </a:buClr>
              <a:buFont typeface="Lato" panose="020B0604020202020204" charset="0"/>
              <a:buChar char="›"/>
            </a:pPr>
            <a:r>
              <a:rPr lang="en-US" dirty="0"/>
              <a:t>Click to edit Master text styles</a:t>
            </a:r>
          </a:p>
          <a:p>
            <a:pPr marL="685800" lvl="1" indent="-228600" algn="l" defTabSz="914400" rtl="0" eaLnBrk="1" latinLnBrk="0" hangingPunct="1">
              <a:lnSpc>
                <a:spcPts val="2400"/>
              </a:lnSpc>
              <a:spcBef>
                <a:spcPts val="600"/>
              </a:spcBef>
              <a:buClr>
                <a:schemeClr val="accent2"/>
              </a:buClr>
              <a:buFont typeface="Lato" panose="020B0604020202020204" charset="0"/>
              <a:buChar char="›"/>
            </a:pPr>
            <a:r>
              <a:rPr lang="en-US" dirty="0"/>
              <a:t>Second level</a:t>
            </a:r>
          </a:p>
          <a:p>
            <a:pPr marL="1143000" lvl="2" indent="-228600" algn="l" defTabSz="914400" rtl="0" eaLnBrk="1" latinLnBrk="0" hangingPunct="1">
              <a:lnSpc>
                <a:spcPts val="2400"/>
              </a:lnSpc>
              <a:spcBef>
                <a:spcPts val="600"/>
              </a:spcBef>
              <a:buClr>
                <a:schemeClr val="accent2"/>
              </a:buClr>
              <a:buFont typeface="Lato" panose="020B0604020202020204" charset="0"/>
              <a:buChar char="›"/>
            </a:pPr>
            <a:r>
              <a:rPr lang="en-US" dirty="0"/>
              <a:t>Third level</a:t>
            </a:r>
          </a:p>
          <a:p>
            <a:pPr marL="1600200" lvl="3" indent="-228600" algn="l" defTabSz="914400" rtl="0" eaLnBrk="1" latinLnBrk="0" hangingPunct="1">
              <a:lnSpc>
                <a:spcPts val="2400"/>
              </a:lnSpc>
              <a:spcBef>
                <a:spcPts val="600"/>
              </a:spcBef>
              <a:buClr>
                <a:schemeClr val="accent2"/>
              </a:buClr>
              <a:buFont typeface="Lato" panose="020B0604020202020204" charset="0"/>
              <a:buChar char="›"/>
            </a:pPr>
            <a:r>
              <a:rPr lang="en-US" dirty="0"/>
              <a:t>Fourth level</a:t>
            </a:r>
          </a:p>
          <a:p>
            <a:pPr marL="2057400" lvl="4" indent="-228600" algn="l" defTabSz="914400" rtl="0" eaLnBrk="1" latinLnBrk="0" hangingPunct="1">
              <a:lnSpc>
                <a:spcPts val="2400"/>
              </a:lnSpc>
              <a:spcBef>
                <a:spcPts val="600"/>
              </a:spcBef>
              <a:buClr>
                <a:schemeClr val="accent2"/>
              </a:buClr>
              <a:buFont typeface="Lato" panose="020B0604020202020204" charset="0"/>
              <a:buChar char="›"/>
            </a:pPr>
            <a:r>
              <a:rPr lang="en-US" dirty="0"/>
              <a:t>Fifth level</a:t>
            </a:r>
            <a:endParaRPr lang="en-IE" dirty="0"/>
          </a:p>
        </p:txBody>
      </p:sp>
      <p:sp>
        <p:nvSpPr>
          <p:cNvPr id="7" name="Slide Number Placeholder 5">
            <a:extLst>
              <a:ext uri="{FF2B5EF4-FFF2-40B4-BE49-F238E27FC236}">
                <a16:creationId xmlns:a16="http://schemas.microsoft.com/office/drawing/2014/main" id="{E99B3ACF-0E5D-496B-91B1-FDB4F5DA187C}"/>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8" name="Graphic 7">
            <a:extLst>
              <a:ext uri="{FF2B5EF4-FFF2-40B4-BE49-F238E27FC236}">
                <a16:creationId xmlns:a16="http://schemas.microsoft.com/office/drawing/2014/main" id="{8E2CF833-0310-4208-B81A-699ADD8170F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10" name="Title 1">
            <a:extLst>
              <a:ext uri="{FF2B5EF4-FFF2-40B4-BE49-F238E27FC236}">
                <a16:creationId xmlns:a16="http://schemas.microsoft.com/office/drawing/2014/main" id="{D31C9AE5-4D76-4D2C-B92B-4359013A7223}"/>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1" name="Rectangle 10">
            <a:extLst>
              <a:ext uri="{FF2B5EF4-FFF2-40B4-BE49-F238E27FC236}">
                <a16:creationId xmlns:a16="http://schemas.microsoft.com/office/drawing/2014/main" id="{F1EEDB87-64D7-4AA9-BE85-F26203B4C9F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52204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small indent 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2F57DF-1089-4D5E-B911-83F8DDF890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54666" y="4"/>
            <a:ext cx="1037334" cy="6857996"/>
          </a:xfrm>
          <a:prstGeom prst="rect">
            <a:avLst/>
          </a:prstGeom>
        </p:spPr>
      </p:pic>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052521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Slide Number Placeholder 5">
            <a:extLst>
              <a:ext uri="{FF2B5EF4-FFF2-40B4-BE49-F238E27FC236}">
                <a16:creationId xmlns:a16="http://schemas.microsoft.com/office/drawing/2014/main" id="{CD97888E-CC3D-42CC-AAC1-4675BBEE221A}"/>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2" name="Graphic 11">
            <a:extLst>
              <a:ext uri="{FF2B5EF4-FFF2-40B4-BE49-F238E27FC236}">
                <a16:creationId xmlns:a16="http://schemas.microsoft.com/office/drawing/2014/main" id="{C1864A9B-87B6-4C63-B108-62616BB3CF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330431" y="6289812"/>
            <a:ext cx="1518081" cy="256978"/>
          </a:xfrm>
          <a:prstGeom prst="rect">
            <a:avLst/>
          </a:prstGeom>
        </p:spPr>
      </p:pic>
      <p:sp>
        <p:nvSpPr>
          <p:cNvPr id="13" name="Title 1">
            <a:extLst>
              <a:ext uri="{FF2B5EF4-FFF2-40B4-BE49-F238E27FC236}">
                <a16:creationId xmlns:a16="http://schemas.microsoft.com/office/drawing/2014/main" id="{7BFAE53A-9325-4D74-B99A-68D769473B36}"/>
              </a:ext>
            </a:extLst>
          </p:cNvPr>
          <p:cNvSpPr>
            <a:spLocks noGrp="1"/>
          </p:cNvSpPr>
          <p:nvPr>
            <p:ph type="title"/>
          </p:nvPr>
        </p:nvSpPr>
        <p:spPr>
          <a:xfrm>
            <a:off x="447582" y="335378"/>
            <a:ext cx="1040093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4" name="Rectangle 13">
            <a:extLst>
              <a:ext uri="{FF2B5EF4-FFF2-40B4-BE49-F238E27FC236}">
                <a16:creationId xmlns:a16="http://schemas.microsoft.com/office/drawing/2014/main" id="{41587504-62E8-46F9-B50B-62B0B3A05B84}"/>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99721676-BA00-4C55-B1EE-337B8FAB1746}"/>
              </a:ext>
            </a:extLst>
          </p:cNvPr>
          <p:cNvGrpSpPr/>
          <p:nvPr userDrawn="1"/>
        </p:nvGrpSpPr>
        <p:grpSpPr>
          <a:xfrm>
            <a:off x="11154665" y="-5594"/>
            <a:ext cx="1037335" cy="6874782"/>
            <a:chOff x="11154665" y="-5594"/>
            <a:chExt cx="1037335" cy="6874782"/>
          </a:xfrm>
        </p:grpSpPr>
        <p:sp>
          <p:nvSpPr>
            <p:cNvPr id="15" name="Rectangle 14">
              <a:extLst>
                <a:ext uri="{FF2B5EF4-FFF2-40B4-BE49-F238E27FC236}">
                  <a16:creationId xmlns:a16="http://schemas.microsoft.com/office/drawing/2014/main" id="{78024CA5-2441-436F-8524-36FCA33CA47E}"/>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E0D85A4-CCB0-4172-9BD5-FF5DE5B2F4C0}"/>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5662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_small indent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02421-DAB8-4043-9CB5-B67F64B948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4" y="94"/>
            <a:ext cx="3846656" cy="6857999"/>
          </a:xfrm>
          <a:prstGeom prst="rect">
            <a:avLst/>
          </a:prstGeom>
        </p:spPr>
      </p:pic>
      <p:grpSp>
        <p:nvGrpSpPr>
          <p:cNvPr id="13" name="Group 12">
            <a:extLst>
              <a:ext uri="{FF2B5EF4-FFF2-40B4-BE49-F238E27FC236}">
                <a16:creationId xmlns:a16="http://schemas.microsoft.com/office/drawing/2014/main" id="{6DCA5B6D-3BD3-4E21-97C0-C15DBD92403E}"/>
              </a:ext>
            </a:extLst>
          </p:cNvPr>
          <p:cNvGrpSpPr/>
          <p:nvPr userDrawn="1"/>
        </p:nvGrpSpPr>
        <p:grpSpPr>
          <a:xfrm>
            <a:off x="8345345" y="-5594"/>
            <a:ext cx="3846655" cy="6874782"/>
            <a:chOff x="11154665" y="-5594"/>
            <a:chExt cx="1037335" cy="6874782"/>
          </a:xfrm>
        </p:grpSpPr>
        <p:sp>
          <p:nvSpPr>
            <p:cNvPr id="14" name="Rectangle 13">
              <a:extLst>
                <a:ext uri="{FF2B5EF4-FFF2-40B4-BE49-F238E27FC236}">
                  <a16:creationId xmlns:a16="http://schemas.microsoft.com/office/drawing/2014/main" id="{A35C665B-CF0E-4398-9A2B-AFC343BD455F}"/>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3E3CB2-33A4-40C8-9760-E839FEE16D9C}"/>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Slide Number Placeholder 5">
            <a:extLst>
              <a:ext uri="{FF2B5EF4-FFF2-40B4-BE49-F238E27FC236}">
                <a16:creationId xmlns:a16="http://schemas.microsoft.com/office/drawing/2014/main" id="{36AC9D78-41FD-4BF9-AE69-24A9410C11BB}"/>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0" name="Graphic 9">
            <a:extLst>
              <a:ext uri="{FF2B5EF4-FFF2-40B4-BE49-F238E27FC236}">
                <a16:creationId xmlns:a16="http://schemas.microsoft.com/office/drawing/2014/main" id="{D1D3ED9C-616C-42E4-9099-B77C690BFD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1" name="Title 1">
            <a:extLst>
              <a:ext uri="{FF2B5EF4-FFF2-40B4-BE49-F238E27FC236}">
                <a16:creationId xmlns:a16="http://schemas.microsoft.com/office/drawing/2014/main" id="{24C1B833-CA97-4223-B1FB-B3DF952F5F03}"/>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2" name="Rectangle 11">
            <a:extLst>
              <a:ext uri="{FF2B5EF4-FFF2-40B4-BE49-F238E27FC236}">
                <a16:creationId xmlns:a16="http://schemas.microsoft.com/office/drawing/2014/main" id="{7E583953-7857-4B22-857B-A916E80411C7}"/>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78713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_small indent dark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FF4BE-BE52-47F9-866E-D09AC08914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4" y="0"/>
            <a:ext cx="3846656" cy="6858000"/>
          </a:xfrm>
          <a:prstGeom prst="rect">
            <a:avLst/>
          </a:prstGeom>
        </p:spPr>
      </p:pic>
      <p:grpSp>
        <p:nvGrpSpPr>
          <p:cNvPr id="14" name="Group 13">
            <a:extLst>
              <a:ext uri="{FF2B5EF4-FFF2-40B4-BE49-F238E27FC236}">
                <a16:creationId xmlns:a16="http://schemas.microsoft.com/office/drawing/2014/main" id="{672AD973-FFFD-4E69-BBFD-F69B1DC18B23}"/>
              </a:ext>
            </a:extLst>
          </p:cNvPr>
          <p:cNvGrpSpPr/>
          <p:nvPr userDrawn="1"/>
        </p:nvGrpSpPr>
        <p:grpSpPr>
          <a:xfrm>
            <a:off x="8345345" y="-5594"/>
            <a:ext cx="3846655" cy="6874782"/>
            <a:chOff x="11154665" y="-5594"/>
            <a:chExt cx="1037335" cy="6874782"/>
          </a:xfrm>
        </p:grpSpPr>
        <p:sp>
          <p:nvSpPr>
            <p:cNvPr id="15" name="Rectangle 14">
              <a:extLst>
                <a:ext uri="{FF2B5EF4-FFF2-40B4-BE49-F238E27FC236}">
                  <a16:creationId xmlns:a16="http://schemas.microsoft.com/office/drawing/2014/main" id="{69C0D857-11D0-4FC2-B370-ADF94CCFC7B7}"/>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5935FAB-CB20-4FD8-8DAA-182934C74697}"/>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FA03719A-1950-47AE-9E27-B02AE5C34BED}"/>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1" name="Graphic 10">
            <a:extLst>
              <a:ext uri="{FF2B5EF4-FFF2-40B4-BE49-F238E27FC236}">
                <a16:creationId xmlns:a16="http://schemas.microsoft.com/office/drawing/2014/main" id="{83C9B28D-DC7D-4A23-8C3B-1AE438A26D6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2" name="Title 1">
            <a:extLst>
              <a:ext uri="{FF2B5EF4-FFF2-40B4-BE49-F238E27FC236}">
                <a16:creationId xmlns:a16="http://schemas.microsoft.com/office/drawing/2014/main" id="{ACAE507D-1D1C-4341-B340-917D073C3E31}"/>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E376467D-ACF6-4185-9E96-AC147BCF226D}"/>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46559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_small indent dark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FF4BE-BE52-47F9-866E-D09AC08914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45345" y="0"/>
            <a:ext cx="3846656" cy="6857999"/>
          </a:xfrm>
          <a:prstGeom prst="rect">
            <a:avLst/>
          </a:prstGeom>
        </p:spPr>
      </p:pic>
      <p:grpSp>
        <p:nvGrpSpPr>
          <p:cNvPr id="14" name="Group 13">
            <a:extLst>
              <a:ext uri="{FF2B5EF4-FFF2-40B4-BE49-F238E27FC236}">
                <a16:creationId xmlns:a16="http://schemas.microsoft.com/office/drawing/2014/main" id="{951D1784-EFB0-4A24-B7AC-4B2F377E2A32}"/>
              </a:ext>
            </a:extLst>
          </p:cNvPr>
          <p:cNvGrpSpPr/>
          <p:nvPr userDrawn="1"/>
        </p:nvGrpSpPr>
        <p:grpSpPr>
          <a:xfrm>
            <a:off x="8345345" y="-5594"/>
            <a:ext cx="3846655" cy="6874782"/>
            <a:chOff x="11154665" y="-5594"/>
            <a:chExt cx="1037335" cy="6874782"/>
          </a:xfrm>
        </p:grpSpPr>
        <p:sp>
          <p:nvSpPr>
            <p:cNvPr id="15" name="Rectangle 14">
              <a:extLst>
                <a:ext uri="{FF2B5EF4-FFF2-40B4-BE49-F238E27FC236}">
                  <a16:creationId xmlns:a16="http://schemas.microsoft.com/office/drawing/2014/main" id="{CFE51893-2079-4FCA-B067-506B3AEF6009}"/>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0C12FB-7A1D-414D-939F-11969BD84C83}"/>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7728751"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48BA06BD-BDD5-4520-9C41-23107D0B7174}"/>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1" name="Graphic 10">
            <a:extLst>
              <a:ext uri="{FF2B5EF4-FFF2-40B4-BE49-F238E27FC236}">
                <a16:creationId xmlns:a16="http://schemas.microsoft.com/office/drawing/2014/main" id="{88C1E408-C450-499B-ADAD-4FD6565877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33965" y="6289812"/>
            <a:ext cx="1518081" cy="256978"/>
          </a:xfrm>
          <a:prstGeom prst="rect">
            <a:avLst/>
          </a:prstGeom>
        </p:spPr>
      </p:pic>
      <p:sp>
        <p:nvSpPr>
          <p:cNvPr id="12" name="Title 1">
            <a:extLst>
              <a:ext uri="{FF2B5EF4-FFF2-40B4-BE49-F238E27FC236}">
                <a16:creationId xmlns:a16="http://schemas.microsoft.com/office/drawing/2014/main" id="{5C6CCFD7-4D62-4494-BFCC-1FACCCB3E2C7}"/>
              </a:ext>
            </a:extLst>
          </p:cNvPr>
          <p:cNvSpPr>
            <a:spLocks noGrp="1"/>
          </p:cNvSpPr>
          <p:nvPr>
            <p:ph type="title"/>
          </p:nvPr>
        </p:nvSpPr>
        <p:spPr>
          <a:xfrm>
            <a:off x="447582" y="335378"/>
            <a:ext cx="7604464"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05A8FB8F-3150-4C28-81F8-8D09B4B30F42}"/>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2912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half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BE4C6-D1C8-47D0-8F3C-FC6A9C5408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998" y="0"/>
            <a:ext cx="6096001" cy="6858000"/>
          </a:xfrm>
          <a:prstGeom prst="rect">
            <a:avLst/>
          </a:prstGeom>
        </p:spPr>
      </p:pic>
      <p:grpSp>
        <p:nvGrpSpPr>
          <p:cNvPr id="14" name="Group 13">
            <a:extLst>
              <a:ext uri="{FF2B5EF4-FFF2-40B4-BE49-F238E27FC236}">
                <a16:creationId xmlns:a16="http://schemas.microsoft.com/office/drawing/2014/main" id="{B7009AB0-5E8C-4D19-AEE9-60A4718C3BBC}"/>
              </a:ext>
            </a:extLst>
          </p:cNvPr>
          <p:cNvGrpSpPr/>
          <p:nvPr userDrawn="1"/>
        </p:nvGrpSpPr>
        <p:grpSpPr>
          <a:xfrm>
            <a:off x="6095999" y="-5594"/>
            <a:ext cx="6096001" cy="6874782"/>
            <a:chOff x="11154665" y="-5594"/>
            <a:chExt cx="1037335" cy="6874782"/>
          </a:xfrm>
        </p:grpSpPr>
        <p:sp>
          <p:nvSpPr>
            <p:cNvPr id="15" name="Rectangle 14">
              <a:extLst>
                <a:ext uri="{FF2B5EF4-FFF2-40B4-BE49-F238E27FC236}">
                  <a16:creationId xmlns:a16="http://schemas.microsoft.com/office/drawing/2014/main" id="{FE932DCF-1CE8-4086-BF01-672F8FC0990F}"/>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6C6F0E1-1407-4E69-8814-EBB8F02853C0}"/>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5"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Content Placeholder 2">
            <a:extLst>
              <a:ext uri="{FF2B5EF4-FFF2-40B4-BE49-F238E27FC236}">
                <a16:creationId xmlns:a16="http://schemas.microsoft.com/office/drawing/2014/main" id="{56F23EDD-872A-4135-B765-B204346D4E65}"/>
              </a:ext>
            </a:extLst>
          </p:cNvPr>
          <p:cNvSpPr>
            <a:spLocks noGrp="1"/>
          </p:cNvSpPr>
          <p:nvPr>
            <p:ph idx="13"/>
          </p:nvPr>
        </p:nvSpPr>
        <p:spPr>
          <a:xfrm>
            <a:off x="6415964"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0" name="Slide Number Placeholder 5">
            <a:extLst>
              <a:ext uri="{FF2B5EF4-FFF2-40B4-BE49-F238E27FC236}">
                <a16:creationId xmlns:a16="http://schemas.microsoft.com/office/drawing/2014/main" id="{F2AB5909-3D48-4AF9-9E57-FA4C3C798F8C}"/>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1" name="Graphic 10">
            <a:extLst>
              <a:ext uri="{FF2B5EF4-FFF2-40B4-BE49-F238E27FC236}">
                <a16:creationId xmlns:a16="http://schemas.microsoft.com/office/drawing/2014/main" id="{85FCE011-3170-4353-853C-EACD4BE6608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53954" y="6289812"/>
            <a:ext cx="1518073" cy="256978"/>
          </a:xfrm>
          <a:prstGeom prst="rect">
            <a:avLst/>
          </a:prstGeom>
        </p:spPr>
      </p:pic>
      <p:sp>
        <p:nvSpPr>
          <p:cNvPr id="12" name="Title 1">
            <a:extLst>
              <a:ext uri="{FF2B5EF4-FFF2-40B4-BE49-F238E27FC236}">
                <a16:creationId xmlns:a16="http://schemas.microsoft.com/office/drawing/2014/main" id="{C3A307CE-1884-426E-8FA9-2E86409CC9E1}"/>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3" name="Rectangle 12">
            <a:extLst>
              <a:ext uri="{FF2B5EF4-FFF2-40B4-BE49-F238E27FC236}">
                <a16:creationId xmlns:a16="http://schemas.microsoft.com/office/drawing/2014/main" id="{97E252C8-690D-4D17-AF31-26037C17F8BF}"/>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9226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_half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BE0C3E-6690-4A17-A664-DCF3C6DEE2DE}"/>
              </a:ext>
            </a:extLst>
          </p:cNvPr>
          <p:cNvSpPr/>
          <p:nvPr userDrawn="1"/>
        </p:nvSpPr>
        <p:spPr>
          <a:xfrm>
            <a:off x="6096000" y="0"/>
            <a:ext cx="6096000" cy="6858000"/>
          </a:xfrm>
          <a:prstGeom prst="rect">
            <a:avLst/>
          </a:prstGeom>
          <a:solidFill>
            <a:schemeClr val="bg2">
              <a:alpha val="8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5"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9" name="Content Placeholder 2">
            <a:extLst>
              <a:ext uri="{FF2B5EF4-FFF2-40B4-BE49-F238E27FC236}">
                <a16:creationId xmlns:a16="http://schemas.microsoft.com/office/drawing/2014/main" id="{56F23EDD-872A-4135-B765-B204346D4E65}"/>
              </a:ext>
            </a:extLst>
          </p:cNvPr>
          <p:cNvSpPr>
            <a:spLocks noGrp="1"/>
          </p:cNvSpPr>
          <p:nvPr>
            <p:ph idx="13"/>
          </p:nvPr>
        </p:nvSpPr>
        <p:spPr>
          <a:xfrm>
            <a:off x="6415964" y="1337353"/>
            <a:ext cx="5456067"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1" name="Slide Number Placeholder 5">
            <a:extLst>
              <a:ext uri="{FF2B5EF4-FFF2-40B4-BE49-F238E27FC236}">
                <a16:creationId xmlns:a16="http://schemas.microsoft.com/office/drawing/2014/main" id="{C0872217-BA6C-4723-933C-6503D3C572AE}"/>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12" name="Graphic 11">
            <a:extLst>
              <a:ext uri="{FF2B5EF4-FFF2-40B4-BE49-F238E27FC236}">
                <a16:creationId xmlns:a16="http://schemas.microsoft.com/office/drawing/2014/main" id="{3B548E87-B3EF-4638-9991-D5DA6F16B1C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13" name="Title 1">
            <a:extLst>
              <a:ext uri="{FF2B5EF4-FFF2-40B4-BE49-F238E27FC236}">
                <a16:creationId xmlns:a16="http://schemas.microsoft.com/office/drawing/2014/main" id="{2988AD38-8D47-440E-940C-9665A92DD166}"/>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14" name="Rectangle 13">
            <a:extLst>
              <a:ext uri="{FF2B5EF4-FFF2-40B4-BE49-F238E27FC236}">
                <a16:creationId xmlns:a16="http://schemas.microsoft.com/office/drawing/2014/main" id="{EF2E53DF-A7E3-48D7-93BA-811C63E0BB63}"/>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85257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8C8BA-60DC-4F92-B53B-5FC07D7D2D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55" y="662"/>
            <a:ext cx="12189645" cy="6856675"/>
          </a:xfrm>
          <a:prstGeom prst="rect">
            <a:avLst/>
          </a:prstGeom>
        </p:spPr>
      </p:pic>
      <p:grpSp>
        <p:nvGrpSpPr>
          <p:cNvPr id="24" name="Group 23">
            <a:extLst>
              <a:ext uri="{FF2B5EF4-FFF2-40B4-BE49-F238E27FC236}">
                <a16:creationId xmlns:a16="http://schemas.microsoft.com/office/drawing/2014/main" id="{3BBC4DF5-8018-475C-9118-6C57FE58B084}"/>
              </a:ext>
            </a:extLst>
          </p:cNvPr>
          <p:cNvGrpSpPr/>
          <p:nvPr userDrawn="1"/>
        </p:nvGrpSpPr>
        <p:grpSpPr>
          <a:xfrm>
            <a:off x="1" y="-5594"/>
            <a:ext cx="12192000" cy="6874782"/>
            <a:chOff x="11154665" y="-5594"/>
            <a:chExt cx="1037335" cy="6874782"/>
          </a:xfrm>
        </p:grpSpPr>
        <p:sp>
          <p:nvSpPr>
            <p:cNvPr id="25" name="Rectangle 24">
              <a:extLst>
                <a:ext uri="{FF2B5EF4-FFF2-40B4-BE49-F238E27FC236}">
                  <a16:creationId xmlns:a16="http://schemas.microsoft.com/office/drawing/2014/main" id="{1C566254-E9AA-4E66-BB64-56EBDF420C82}"/>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A60822-DC73-49A5-B47C-E17B655470F5}"/>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9" name="Slide Number Placeholder 5">
            <a:extLst>
              <a:ext uri="{FF2B5EF4-FFF2-40B4-BE49-F238E27FC236}">
                <a16:creationId xmlns:a16="http://schemas.microsoft.com/office/drawing/2014/main" id="{67BB6178-C1B3-4EC7-932B-ED18B72FBDF1}"/>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21" name="Graphic 20">
            <a:extLst>
              <a:ext uri="{FF2B5EF4-FFF2-40B4-BE49-F238E27FC236}">
                <a16:creationId xmlns:a16="http://schemas.microsoft.com/office/drawing/2014/main" id="{B45E9C7E-B78C-4D83-9DA6-6E4550A8C8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67314" y="5725617"/>
            <a:ext cx="857742" cy="821173"/>
          </a:xfrm>
          <a:prstGeom prst="rect">
            <a:avLst/>
          </a:prstGeom>
        </p:spPr>
      </p:pic>
      <p:sp>
        <p:nvSpPr>
          <p:cNvPr id="22" name="Title 1">
            <a:extLst>
              <a:ext uri="{FF2B5EF4-FFF2-40B4-BE49-F238E27FC236}">
                <a16:creationId xmlns:a16="http://schemas.microsoft.com/office/drawing/2014/main" id="{63DAF4B3-09BC-4610-AA23-9529F387145B}"/>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3">
                    <a:lumMod val="20000"/>
                    <a:lumOff val="80000"/>
                  </a:schemeClr>
                </a:solidFill>
              </a:defRPr>
            </a:lvl1pPr>
          </a:lstStyle>
          <a:p>
            <a:r>
              <a:rPr lang="en-US" dirty="0"/>
              <a:t>Click to edit Master title style</a:t>
            </a:r>
            <a:endParaRPr lang="en-IE" dirty="0"/>
          </a:p>
        </p:txBody>
      </p:sp>
      <p:sp>
        <p:nvSpPr>
          <p:cNvPr id="23" name="Rectangle 22">
            <a:extLst>
              <a:ext uri="{FF2B5EF4-FFF2-40B4-BE49-F238E27FC236}">
                <a16:creationId xmlns:a16="http://schemas.microsoft.com/office/drawing/2014/main" id="{EC67D678-80F3-4342-85F7-2CC73C05B463}"/>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3287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4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1318091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_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8C8BA-60DC-4F92-B53B-5FC07D7D2D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7" y="662"/>
            <a:ext cx="12189644" cy="6856675"/>
          </a:xfrm>
          <a:prstGeom prst="rect">
            <a:avLst/>
          </a:prstGeom>
        </p:spPr>
      </p:pic>
      <p:grpSp>
        <p:nvGrpSpPr>
          <p:cNvPr id="23" name="Group 22">
            <a:extLst>
              <a:ext uri="{FF2B5EF4-FFF2-40B4-BE49-F238E27FC236}">
                <a16:creationId xmlns:a16="http://schemas.microsoft.com/office/drawing/2014/main" id="{BDFE3B69-0537-412C-878B-7490A963FFF7}"/>
              </a:ext>
            </a:extLst>
          </p:cNvPr>
          <p:cNvGrpSpPr/>
          <p:nvPr userDrawn="1"/>
        </p:nvGrpSpPr>
        <p:grpSpPr>
          <a:xfrm>
            <a:off x="1" y="-5594"/>
            <a:ext cx="12192000" cy="6874782"/>
            <a:chOff x="11154665" y="-5594"/>
            <a:chExt cx="1037335" cy="6874782"/>
          </a:xfrm>
        </p:grpSpPr>
        <p:sp>
          <p:nvSpPr>
            <p:cNvPr id="24" name="Rectangle 23">
              <a:extLst>
                <a:ext uri="{FF2B5EF4-FFF2-40B4-BE49-F238E27FC236}">
                  <a16:creationId xmlns:a16="http://schemas.microsoft.com/office/drawing/2014/main" id="{5BC24494-D5F9-4037-87DB-1E5B0567F6ED}"/>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4693710-4B56-4117-A024-FD962BBE80D8}"/>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bg1"/>
                </a:solidFill>
              </a:defRPr>
            </a:lvl1pPr>
            <a:lvl2pPr>
              <a:lnSpc>
                <a:spcPts val="2400"/>
              </a:lnSpc>
              <a:spcBef>
                <a:spcPts val="600"/>
              </a:spcBef>
              <a:buClr>
                <a:schemeClr val="accent2"/>
              </a:buClr>
              <a:buFont typeface="Lato" panose="020B0604020202020204" charset="0"/>
              <a:buChar char="›"/>
              <a:defRPr sz="1600">
                <a:solidFill>
                  <a:schemeClr val="bg1"/>
                </a:solidFill>
              </a:defRPr>
            </a:lvl2pPr>
            <a:lvl3pPr>
              <a:lnSpc>
                <a:spcPts val="2400"/>
              </a:lnSpc>
              <a:spcBef>
                <a:spcPts val="600"/>
              </a:spcBef>
              <a:buClr>
                <a:schemeClr val="accent2"/>
              </a:buClr>
              <a:buFont typeface="Lato" panose="020B0604020202020204" charset="0"/>
              <a:buChar char="›"/>
              <a:defRPr sz="1400">
                <a:solidFill>
                  <a:schemeClr val="bg1"/>
                </a:solidFill>
              </a:defRPr>
            </a:lvl3pPr>
            <a:lvl4pPr>
              <a:lnSpc>
                <a:spcPts val="2400"/>
              </a:lnSpc>
              <a:spcBef>
                <a:spcPts val="600"/>
              </a:spcBef>
              <a:buClr>
                <a:schemeClr val="accent2"/>
              </a:buClr>
              <a:buFont typeface="Lato" panose="020B0604020202020204" charset="0"/>
              <a:buChar char="›"/>
              <a:defRPr sz="1200">
                <a:solidFill>
                  <a:schemeClr val="bg1"/>
                </a:solidFill>
              </a:defRPr>
            </a:lvl4pPr>
            <a:lvl5pPr>
              <a:lnSpc>
                <a:spcPts val="2400"/>
              </a:lnSpc>
              <a:spcBef>
                <a:spcPts val="600"/>
              </a:spcBef>
              <a:buClr>
                <a:schemeClr val="accent2"/>
              </a:buClr>
              <a:buFont typeface="Lato" panose="020B0604020202020204" charset="0"/>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19" name="Slide Number Placeholder 5">
            <a:extLst>
              <a:ext uri="{FF2B5EF4-FFF2-40B4-BE49-F238E27FC236}">
                <a16:creationId xmlns:a16="http://schemas.microsoft.com/office/drawing/2014/main" id="{7C2751FB-F5F7-4CF6-9362-6F4DDC01D3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20" name="Graphic 19">
            <a:extLst>
              <a:ext uri="{FF2B5EF4-FFF2-40B4-BE49-F238E27FC236}">
                <a16:creationId xmlns:a16="http://schemas.microsoft.com/office/drawing/2014/main" id="{8DF56715-5155-4025-AFA1-B6A41DE785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67314" y="5725617"/>
            <a:ext cx="857742" cy="821173"/>
          </a:xfrm>
          <a:prstGeom prst="rect">
            <a:avLst/>
          </a:prstGeom>
        </p:spPr>
      </p:pic>
      <p:sp>
        <p:nvSpPr>
          <p:cNvPr id="21" name="Title 1">
            <a:extLst>
              <a:ext uri="{FF2B5EF4-FFF2-40B4-BE49-F238E27FC236}">
                <a16:creationId xmlns:a16="http://schemas.microsoft.com/office/drawing/2014/main" id="{4A95C93A-8C97-4B64-BB7A-F1189FD9ABC6}"/>
              </a:ext>
            </a:extLst>
          </p:cNvPr>
          <p:cNvSpPr>
            <a:spLocks noGrp="1"/>
          </p:cNvSpPr>
          <p:nvPr>
            <p:ph type="title"/>
          </p:nvPr>
        </p:nvSpPr>
        <p:spPr>
          <a:xfrm>
            <a:off x="447582" y="335378"/>
            <a:ext cx="5331780" cy="691318"/>
          </a:xfrm>
          <a:prstGeom prst="rect">
            <a:avLst/>
          </a:prstGeom>
        </p:spPr>
        <p:txBody>
          <a:bodyPr>
            <a:normAutofit/>
          </a:bodyPr>
          <a:lstStyle>
            <a:lvl1pPr>
              <a:defRPr sz="2800" b="1">
                <a:solidFill>
                  <a:schemeClr val="accent3">
                    <a:lumMod val="20000"/>
                    <a:lumOff val="80000"/>
                  </a:schemeClr>
                </a:solidFill>
              </a:defRPr>
            </a:lvl1pPr>
          </a:lstStyle>
          <a:p>
            <a:r>
              <a:rPr lang="en-US" dirty="0"/>
              <a:t>Click to edit Master title style</a:t>
            </a:r>
            <a:endParaRPr lang="en-IE" dirty="0"/>
          </a:p>
        </p:txBody>
      </p:sp>
      <p:sp>
        <p:nvSpPr>
          <p:cNvPr id="22" name="Rectangle 21">
            <a:extLst>
              <a:ext uri="{FF2B5EF4-FFF2-40B4-BE49-F238E27FC236}">
                <a16:creationId xmlns:a16="http://schemas.microsoft.com/office/drawing/2014/main" id="{95916086-69F1-493A-8901-ABDA65766140}"/>
              </a:ext>
            </a:extLst>
          </p:cNvPr>
          <p:cNvSpPr/>
          <p:nvPr userDrawn="1"/>
        </p:nvSpPr>
        <p:spPr>
          <a:xfrm rot="5400000" flipV="1">
            <a:off x="6731" y="661429"/>
            <a:ext cx="681832" cy="48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41364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BDC4B55-95C1-4505-A9E5-21D82C71F1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D5886A5-F068-4A72-9D78-C595E8CDC9BD}"/>
              </a:ext>
            </a:extLst>
          </p:cNvPr>
          <p:cNvGrpSpPr/>
          <p:nvPr userDrawn="1"/>
        </p:nvGrpSpPr>
        <p:grpSpPr>
          <a:xfrm>
            <a:off x="1" y="-5594"/>
            <a:ext cx="12192000" cy="6874782"/>
            <a:chOff x="11154665" y="-5594"/>
            <a:chExt cx="1037335" cy="6874782"/>
          </a:xfrm>
        </p:grpSpPr>
        <p:sp>
          <p:nvSpPr>
            <p:cNvPr id="7" name="Rectangle 6">
              <a:extLst>
                <a:ext uri="{FF2B5EF4-FFF2-40B4-BE49-F238E27FC236}">
                  <a16:creationId xmlns:a16="http://schemas.microsoft.com/office/drawing/2014/main" id="{48BEE089-5638-4F59-8884-1435C5952FC6}"/>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E5A5CE-E83D-494E-953F-D0FA0A815CCC}"/>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2" name="Straight Connector 21">
            <a:extLst>
              <a:ext uri="{FF2B5EF4-FFF2-40B4-BE49-F238E27FC236}">
                <a16:creationId xmlns:a16="http://schemas.microsoft.com/office/drawing/2014/main" id="{28C4A279-26E0-409C-8AFA-700FE61F48B6}"/>
              </a:ext>
            </a:extLst>
          </p:cNvPr>
          <p:cNvCxnSpPr/>
          <p:nvPr userDrawn="1"/>
        </p:nvCxnSpPr>
        <p:spPr>
          <a:xfrm>
            <a:off x="5299031" y="1599173"/>
            <a:ext cx="1716259" cy="0"/>
          </a:xfrm>
          <a:prstGeom prst="line">
            <a:avLst/>
          </a:prstGeom>
          <a:ln w="539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838200" y="610586"/>
            <a:ext cx="10515600" cy="691318"/>
          </a:xfrm>
          <a:prstGeom prst="rect">
            <a:avLst/>
          </a:prstGeom>
        </p:spPr>
        <p:txBody>
          <a:bodyPr>
            <a:normAutofit/>
          </a:bodyPr>
          <a:lstStyle>
            <a:lvl1pPr algn="ctr">
              <a:defRPr sz="2800" b="0">
                <a:solidFill>
                  <a:schemeClr val="accent1">
                    <a:lumMod val="20000"/>
                    <a:lumOff val="80000"/>
                  </a:schemeClr>
                </a:solidFill>
              </a:defRPr>
            </a:lvl1pPr>
          </a:lstStyle>
          <a:p>
            <a:r>
              <a:rPr lang="en-US" dirty="0"/>
              <a:t>Click to edit Master title style</a:t>
            </a:r>
            <a:endParaRPr lang="en-IE" dirty="0"/>
          </a:p>
        </p:txBody>
      </p:sp>
    </p:spTree>
    <p:extLst>
      <p:ext uri="{BB962C8B-B14F-4D97-AF65-F5344CB8AC3E}">
        <p14:creationId xmlns:p14="http://schemas.microsoft.com/office/powerpoint/2010/main" val="3075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8" y="-5594"/>
            <a:ext cx="12192000" cy="6884289"/>
          </a:xfrm>
          <a:prstGeom prst="rect">
            <a:avLst/>
          </a:prstGeom>
        </p:spPr>
      </p:pic>
      <p:grpSp>
        <p:nvGrpSpPr>
          <p:cNvPr id="65" name="Group 64">
            <a:extLst>
              <a:ext uri="{FF2B5EF4-FFF2-40B4-BE49-F238E27FC236}">
                <a16:creationId xmlns:a16="http://schemas.microsoft.com/office/drawing/2014/main" id="{1598C853-9765-4C48-9856-210E6440ACCB}"/>
              </a:ext>
            </a:extLst>
          </p:cNvPr>
          <p:cNvGrpSpPr/>
          <p:nvPr userDrawn="1"/>
        </p:nvGrpSpPr>
        <p:grpSpPr>
          <a:xfrm>
            <a:off x="1" y="-5594"/>
            <a:ext cx="12192000" cy="6874782"/>
            <a:chOff x="11154665" y="-5594"/>
            <a:chExt cx="1037335" cy="6874782"/>
          </a:xfrm>
        </p:grpSpPr>
        <p:sp>
          <p:nvSpPr>
            <p:cNvPr id="66" name="Rectangle 65">
              <a:extLst>
                <a:ext uri="{FF2B5EF4-FFF2-40B4-BE49-F238E27FC236}">
                  <a16:creationId xmlns:a16="http://schemas.microsoft.com/office/drawing/2014/main" id="{7CFE3ACB-B761-4EB8-9D56-74338D3F9F81}"/>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765B896-D849-4BBD-B5CB-00F5945D507B}"/>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3" name="Rectangle 62">
            <a:extLst>
              <a:ext uri="{FF2B5EF4-FFF2-40B4-BE49-F238E27FC236}">
                <a16:creationId xmlns:a16="http://schemas.microsoft.com/office/drawing/2014/main" id="{0E3D2A4B-7BAB-4831-84E8-9CEBD9265385}"/>
              </a:ext>
            </a:extLst>
          </p:cNvPr>
          <p:cNvSpPr/>
          <p:nvPr userDrawn="1"/>
        </p:nvSpPr>
        <p:spPr>
          <a:xfrm>
            <a:off x="9946" y="5763264"/>
            <a:ext cx="12191998" cy="821910"/>
          </a:xfrm>
          <a:prstGeom prst="rect">
            <a:avLst/>
          </a:prstGeom>
          <a:gradFill>
            <a:gsLst>
              <a:gs pos="100000">
                <a:srgbClr val="011B31">
                  <a:alpha val="70000"/>
                </a:srgbClr>
              </a:gs>
              <a:gs pos="0">
                <a:srgbClr val="011B31">
                  <a:alpha val="63000"/>
                </a:srgb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2582292" y="2955925"/>
            <a:ext cx="7027416" cy="993643"/>
          </a:xfrm>
          <a:prstGeom prst="rect">
            <a:avLst/>
          </a:prstGeom>
        </p:spPr>
        <p:txBody>
          <a:bodyPr anchor="b">
            <a:noAutofit/>
          </a:bodyPr>
          <a:lstStyle>
            <a:lvl1pPr algn="ctr">
              <a:defRPr sz="4800" b="1">
                <a:solidFill>
                  <a:schemeClr val="bg1"/>
                </a:solidFill>
              </a:defRPr>
            </a:lvl1pPr>
          </a:lstStyle>
          <a:p>
            <a:r>
              <a:rPr lang="en-US" dirty="0"/>
              <a:t>Edit Thank you</a:t>
            </a:r>
          </a:p>
        </p:txBody>
      </p:sp>
      <p:sp>
        <p:nvSpPr>
          <p:cNvPr id="3" name="Subtitle 2"/>
          <p:cNvSpPr>
            <a:spLocks noGrp="1"/>
          </p:cNvSpPr>
          <p:nvPr>
            <p:ph type="subTitle" idx="1" hasCustomPrompt="1"/>
          </p:nvPr>
        </p:nvSpPr>
        <p:spPr>
          <a:xfrm>
            <a:off x="3055484" y="4565179"/>
            <a:ext cx="6081032" cy="809353"/>
          </a:xfrm>
          <a:prstGeom prst="rect">
            <a:avLst/>
          </a:prstGeom>
        </p:spPr>
        <p:txBody>
          <a:bodyPr anchor="t">
            <a:normAutofit/>
          </a:bodyPr>
          <a:lstStyle>
            <a:lvl1pPr marL="0" indent="0" algn="ctr">
              <a:lnSpc>
                <a:spcPct val="100000"/>
              </a:lnSpc>
              <a:buNone/>
              <a:defRPr sz="240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flipV="1">
            <a:off x="5596531" y="4276680"/>
            <a:ext cx="998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 name="Group 8">
            <a:extLst>
              <a:ext uri="{FF2B5EF4-FFF2-40B4-BE49-F238E27FC236}">
                <a16:creationId xmlns:a16="http://schemas.microsoft.com/office/drawing/2014/main" id="{8CE6EE72-432B-4534-91B7-E93CA01A2D4F}"/>
              </a:ext>
            </a:extLst>
          </p:cNvPr>
          <p:cNvGrpSpPr/>
          <p:nvPr userDrawn="1"/>
        </p:nvGrpSpPr>
        <p:grpSpPr>
          <a:xfrm>
            <a:off x="1996178" y="5927856"/>
            <a:ext cx="8199645" cy="558874"/>
            <a:chOff x="2159246" y="5927856"/>
            <a:chExt cx="8199645" cy="558874"/>
          </a:xfrm>
        </p:grpSpPr>
        <p:grpSp>
          <p:nvGrpSpPr>
            <p:cNvPr id="6" name="Group 5">
              <a:extLst>
                <a:ext uri="{FF2B5EF4-FFF2-40B4-BE49-F238E27FC236}">
                  <a16:creationId xmlns:a16="http://schemas.microsoft.com/office/drawing/2014/main" id="{1CFBDF35-8B72-408C-94E5-BC6C71EFCB81}"/>
                </a:ext>
              </a:extLst>
            </p:cNvPr>
            <p:cNvGrpSpPr/>
            <p:nvPr userDrawn="1"/>
          </p:nvGrpSpPr>
          <p:grpSpPr>
            <a:xfrm>
              <a:off x="2159246" y="5932732"/>
              <a:ext cx="4267057" cy="553998"/>
              <a:chOff x="405434" y="6111599"/>
              <a:chExt cx="4267057" cy="553998"/>
            </a:xfrm>
          </p:grpSpPr>
          <p:pic>
            <p:nvPicPr>
              <p:cNvPr id="67" name="Picture 9" descr="G:\PR\Current Clients\Horizon 2020\EU logo\eu_flag-2015.jpg">
                <a:extLst>
                  <a:ext uri="{FF2B5EF4-FFF2-40B4-BE49-F238E27FC236}">
                    <a16:creationId xmlns:a16="http://schemas.microsoft.com/office/drawing/2014/main" id="{BB131466-B79B-403B-B968-29CF68F38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34" y="6155115"/>
                <a:ext cx="693195" cy="457214"/>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563F602-971D-4809-8FAC-7F7705EF7AE0}"/>
                  </a:ext>
                </a:extLst>
              </p:cNvPr>
              <p:cNvSpPr/>
              <p:nvPr userDrawn="1"/>
            </p:nvSpPr>
            <p:spPr>
              <a:xfrm>
                <a:off x="1108577" y="6111599"/>
                <a:ext cx="3563914" cy="553998"/>
              </a:xfrm>
              <a:prstGeom prst="rect">
                <a:avLst/>
              </a:prstGeom>
            </p:spPr>
            <p:txBody>
              <a:bodyPr wrap="square">
                <a:spAutoFit/>
              </a:bodyPr>
              <a:lstStyle/>
              <a:p>
                <a:pPr algn="l"/>
                <a:r>
                  <a:rPr lang="en-US" sz="1000" dirty="0">
                    <a:solidFill>
                      <a:schemeClr val="bg1"/>
                    </a:solidFill>
                    <a:effectLst/>
                    <a:latin typeface="+mn-lt"/>
                    <a:ea typeface="Calibri" charset="0"/>
                    <a:cs typeface="Times New Roman" charset="0"/>
                  </a:rPr>
                  <a:t>This project </a:t>
                </a:r>
                <a:r>
                  <a:rPr lang="en-GB" sz="10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000" dirty="0">
                  <a:solidFill>
                    <a:schemeClr val="bg1"/>
                  </a:solidFill>
                  <a:latin typeface="+mn-lt"/>
                </a:endParaRPr>
              </a:p>
            </p:txBody>
          </p:sp>
        </p:grpSp>
        <p:sp>
          <p:nvSpPr>
            <p:cNvPr id="69" name="TextBox 68">
              <a:extLst>
                <a:ext uri="{FF2B5EF4-FFF2-40B4-BE49-F238E27FC236}">
                  <a16:creationId xmlns:a16="http://schemas.microsoft.com/office/drawing/2014/main" id="{7D1D2658-C98D-435B-AAE7-126C13AF4DC0}"/>
                </a:ext>
              </a:extLst>
            </p:cNvPr>
            <p:cNvSpPr txBox="1"/>
            <p:nvPr userDrawn="1"/>
          </p:nvSpPr>
          <p:spPr>
            <a:xfrm>
              <a:off x="6445493" y="5927856"/>
              <a:ext cx="3913398" cy="553998"/>
            </a:xfrm>
            <a:prstGeom prst="rect">
              <a:avLst/>
            </a:prstGeom>
            <a:noFill/>
          </p:spPr>
          <p:txBody>
            <a:bodyPr wrap="square" rtlCol="0">
              <a:spAutoFit/>
            </a:bodyPr>
            <a:lstStyle/>
            <a:p>
              <a:pPr algn="l"/>
              <a:r>
                <a:rPr lang="en-IE" sz="1000" b="0" dirty="0">
                  <a:solidFill>
                    <a:schemeClr val="accent2">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2">
                    <a:lumMod val="40000"/>
                    <a:lumOff val="60000"/>
                  </a:schemeClr>
                </a:solidFill>
                <a:latin typeface="+mn-lt"/>
              </a:endParaRPr>
            </a:p>
          </p:txBody>
        </p:sp>
      </p:grpSp>
      <p:pic>
        <p:nvPicPr>
          <p:cNvPr id="10" name="Graphic 9">
            <a:extLst>
              <a:ext uri="{FF2B5EF4-FFF2-40B4-BE49-F238E27FC236}">
                <a16:creationId xmlns:a16="http://schemas.microsoft.com/office/drawing/2014/main" id="{D57FB535-F06B-40EE-9EA2-E80F7E085CE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57525" y="1218509"/>
            <a:ext cx="6076950" cy="1028700"/>
          </a:xfrm>
          <a:prstGeom prst="rect">
            <a:avLst/>
          </a:prstGeom>
        </p:spPr>
      </p:pic>
    </p:spTree>
    <p:extLst>
      <p:ext uri="{BB962C8B-B14F-4D97-AF65-F5344CB8AC3E}">
        <p14:creationId xmlns:p14="http://schemas.microsoft.com/office/powerpoint/2010/main" val="2072244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8" y="7550"/>
            <a:ext cx="12192000" cy="6858000"/>
          </a:xfrm>
          <a:prstGeom prst="rect">
            <a:avLst/>
          </a:prstGeom>
        </p:spPr>
      </p:pic>
      <p:grpSp>
        <p:nvGrpSpPr>
          <p:cNvPr id="65" name="Group 64">
            <a:extLst>
              <a:ext uri="{FF2B5EF4-FFF2-40B4-BE49-F238E27FC236}">
                <a16:creationId xmlns:a16="http://schemas.microsoft.com/office/drawing/2014/main" id="{1598C853-9765-4C48-9856-210E6440ACCB}"/>
              </a:ext>
            </a:extLst>
          </p:cNvPr>
          <p:cNvGrpSpPr/>
          <p:nvPr userDrawn="1"/>
        </p:nvGrpSpPr>
        <p:grpSpPr>
          <a:xfrm>
            <a:off x="1" y="-5594"/>
            <a:ext cx="12192000" cy="6874782"/>
            <a:chOff x="11154665" y="-5594"/>
            <a:chExt cx="1037335" cy="6874782"/>
          </a:xfrm>
        </p:grpSpPr>
        <p:sp>
          <p:nvSpPr>
            <p:cNvPr id="66" name="Rectangle 65">
              <a:extLst>
                <a:ext uri="{FF2B5EF4-FFF2-40B4-BE49-F238E27FC236}">
                  <a16:creationId xmlns:a16="http://schemas.microsoft.com/office/drawing/2014/main" id="{7CFE3ACB-B761-4EB8-9D56-74338D3F9F81}"/>
                </a:ext>
              </a:extLst>
            </p:cNvPr>
            <p:cNvSpPr/>
            <p:nvPr userDrawn="1"/>
          </p:nvSpPr>
          <p:spPr>
            <a:xfrm>
              <a:off x="11154665" y="-5594"/>
              <a:ext cx="1037335"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765B896-D849-4BBD-B5CB-00F5945D507B}"/>
                </a:ext>
              </a:extLst>
            </p:cNvPr>
            <p:cNvSpPr/>
            <p:nvPr userDrawn="1"/>
          </p:nvSpPr>
          <p:spPr>
            <a:xfrm>
              <a:off x="11154665" y="0"/>
              <a:ext cx="1037335"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3" name="Rectangle 62">
            <a:extLst>
              <a:ext uri="{FF2B5EF4-FFF2-40B4-BE49-F238E27FC236}">
                <a16:creationId xmlns:a16="http://schemas.microsoft.com/office/drawing/2014/main" id="{0E3D2A4B-7BAB-4831-84E8-9CEBD9265385}"/>
              </a:ext>
            </a:extLst>
          </p:cNvPr>
          <p:cNvSpPr/>
          <p:nvPr userDrawn="1"/>
        </p:nvSpPr>
        <p:spPr>
          <a:xfrm>
            <a:off x="9946" y="5763264"/>
            <a:ext cx="12191998" cy="821910"/>
          </a:xfrm>
          <a:prstGeom prst="rect">
            <a:avLst/>
          </a:prstGeom>
          <a:gradFill>
            <a:gsLst>
              <a:gs pos="100000">
                <a:srgbClr val="011B31">
                  <a:alpha val="70000"/>
                </a:srgbClr>
              </a:gs>
              <a:gs pos="0">
                <a:srgbClr val="011B31">
                  <a:alpha val="63000"/>
                </a:srgb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2582292" y="2955925"/>
            <a:ext cx="7027416" cy="993643"/>
          </a:xfrm>
          <a:prstGeom prst="rect">
            <a:avLst/>
          </a:prstGeom>
        </p:spPr>
        <p:txBody>
          <a:bodyPr anchor="b">
            <a:noAutofit/>
          </a:bodyPr>
          <a:lstStyle>
            <a:lvl1pPr algn="ctr">
              <a:defRPr sz="4800" b="1">
                <a:solidFill>
                  <a:schemeClr val="bg1"/>
                </a:solidFill>
              </a:defRPr>
            </a:lvl1pPr>
          </a:lstStyle>
          <a:p>
            <a:r>
              <a:rPr lang="en-US" dirty="0"/>
              <a:t>Edit Thank you</a:t>
            </a:r>
          </a:p>
        </p:txBody>
      </p:sp>
      <p:sp>
        <p:nvSpPr>
          <p:cNvPr id="3" name="Subtitle 2"/>
          <p:cNvSpPr>
            <a:spLocks noGrp="1"/>
          </p:cNvSpPr>
          <p:nvPr>
            <p:ph type="subTitle" idx="1" hasCustomPrompt="1"/>
          </p:nvPr>
        </p:nvSpPr>
        <p:spPr>
          <a:xfrm>
            <a:off x="3055484" y="4565179"/>
            <a:ext cx="6081032" cy="809353"/>
          </a:xfrm>
          <a:prstGeom prst="rect">
            <a:avLst/>
          </a:prstGeom>
        </p:spPr>
        <p:txBody>
          <a:bodyPr anchor="t">
            <a:normAutofit/>
          </a:bodyPr>
          <a:lstStyle>
            <a:lvl1pPr marL="0" indent="0" algn="ctr">
              <a:lnSpc>
                <a:spcPct val="100000"/>
              </a:lnSpc>
              <a:buNone/>
              <a:defRPr sz="240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flipV="1">
            <a:off x="5596531" y="4276680"/>
            <a:ext cx="998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 name="Group 8">
            <a:extLst>
              <a:ext uri="{FF2B5EF4-FFF2-40B4-BE49-F238E27FC236}">
                <a16:creationId xmlns:a16="http://schemas.microsoft.com/office/drawing/2014/main" id="{8CE6EE72-432B-4534-91B7-E93CA01A2D4F}"/>
              </a:ext>
            </a:extLst>
          </p:cNvPr>
          <p:cNvGrpSpPr/>
          <p:nvPr userDrawn="1"/>
        </p:nvGrpSpPr>
        <p:grpSpPr>
          <a:xfrm>
            <a:off x="1996178" y="5927856"/>
            <a:ext cx="8199645" cy="558874"/>
            <a:chOff x="2159246" y="5927856"/>
            <a:chExt cx="8199645" cy="558874"/>
          </a:xfrm>
        </p:grpSpPr>
        <p:grpSp>
          <p:nvGrpSpPr>
            <p:cNvPr id="6" name="Group 5">
              <a:extLst>
                <a:ext uri="{FF2B5EF4-FFF2-40B4-BE49-F238E27FC236}">
                  <a16:creationId xmlns:a16="http://schemas.microsoft.com/office/drawing/2014/main" id="{1CFBDF35-8B72-408C-94E5-BC6C71EFCB81}"/>
                </a:ext>
              </a:extLst>
            </p:cNvPr>
            <p:cNvGrpSpPr/>
            <p:nvPr userDrawn="1"/>
          </p:nvGrpSpPr>
          <p:grpSpPr>
            <a:xfrm>
              <a:off x="2159246" y="5932732"/>
              <a:ext cx="4267057" cy="553998"/>
              <a:chOff x="405434" y="6111599"/>
              <a:chExt cx="4267057" cy="553998"/>
            </a:xfrm>
          </p:grpSpPr>
          <p:pic>
            <p:nvPicPr>
              <p:cNvPr id="67" name="Picture 9" descr="G:\PR\Current Clients\Horizon 2020\EU logo\eu_flag-2015.jpg">
                <a:extLst>
                  <a:ext uri="{FF2B5EF4-FFF2-40B4-BE49-F238E27FC236}">
                    <a16:creationId xmlns:a16="http://schemas.microsoft.com/office/drawing/2014/main" id="{BB131466-B79B-403B-B968-29CF68F38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34" y="6155115"/>
                <a:ext cx="693195" cy="457214"/>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563F602-971D-4809-8FAC-7F7705EF7AE0}"/>
                  </a:ext>
                </a:extLst>
              </p:cNvPr>
              <p:cNvSpPr/>
              <p:nvPr userDrawn="1"/>
            </p:nvSpPr>
            <p:spPr>
              <a:xfrm>
                <a:off x="1108577" y="6111599"/>
                <a:ext cx="3563914" cy="553998"/>
              </a:xfrm>
              <a:prstGeom prst="rect">
                <a:avLst/>
              </a:prstGeom>
            </p:spPr>
            <p:txBody>
              <a:bodyPr wrap="square">
                <a:spAutoFit/>
              </a:bodyPr>
              <a:lstStyle/>
              <a:p>
                <a:pPr algn="l"/>
                <a:r>
                  <a:rPr lang="en-US" sz="1000" dirty="0">
                    <a:solidFill>
                      <a:schemeClr val="bg1"/>
                    </a:solidFill>
                    <a:effectLst/>
                    <a:latin typeface="+mn-lt"/>
                    <a:ea typeface="Calibri" charset="0"/>
                    <a:cs typeface="Times New Roman" charset="0"/>
                  </a:rPr>
                  <a:t>This project </a:t>
                </a:r>
                <a:r>
                  <a:rPr lang="en-GB" sz="10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000" dirty="0">
                  <a:solidFill>
                    <a:schemeClr val="bg1"/>
                  </a:solidFill>
                  <a:latin typeface="+mn-lt"/>
                </a:endParaRPr>
              </a:p>
            </p:txBody>
          </p:sp>
        </p:grpSp>
        <p:sp>
          <p:nvSpPr>
            <p:cNvPr id="69" name="TextBox 68">
              <a:extLst>
                <a:ext uri="{FF2B5EF4-FFF2-40B4-BE49-F238E27FC236}">
                  <a16:creationId xmlns:a16="http://schemas.microsoft.com/office/drawing/2014/main" id="{7D1D2658-C98D-435B-AAE7-126C13AF4DC0}"/>
                </a:ext>
              </a:extLst>
            </p:cNvPr>
            <p:cNvSpPr txBox="1"/>
            <p:nvPr userDrawn="1"/>
          </p:nvSpPr>
          <p:spPr>
            <a:xfrm>
              <a:off x="6445493" y="5927856"/>
              <a:ext cx="3913398" cy="553998"/>
            </a:xfrm>
            <a:prstGeom prst="rect">
              <a:avLst/>
            </a:prstGeom>
            <a:noFill/>
          </p:spPr>
          <p:txBody>
            <a:bodyPr wrap="square" rtlCol="0">
              <a:spAutoFit/>
            </a:bodyPr>
            <a:lstStyle/>
            <a:p>
              <a:pPr algn="l"/>
              <a:r>
                <a:rPr lang="en-IE" sz="1000" b="0" dirty="0">
                  <a:solidFill>
                    <a:schemeClr val="accent2">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2">
                    <a:lumMod val="40000"/>
                    <a:lumOff val="60000"/>
                  </a:schemeClr>
                </a:solidFill>
                <a:latin typeface="+mn-lt"/>
              </a:endParaRPr>
            </a:p>
          </p:txBody>
        </p:sp>
      </p:grpSp>
      <p:pic>
        <p:nvPicPr>
          <p:cNvPr id="10" name="Graphic 9">
            <a:extLst>
              <a:ext uri="{FF2B5EF4-FFF2-40B4-BE49-F238E27FC236}">
                <a16:creationId xmlns:a16="http://schemas.microsoft.com/office/drawing/2014/main" id="{D57FB535-F06B-40EE-9EA2-E80F7E085CE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57525" y="1218509"/>
            <a:ext cx="6076950" cy="1028700"/>
          </a:xfrm>
          <a:prstGeom prst="rect">
            <a:avLst/>
          </a:prstGeom>
        </p:spPr>
      </p:pic>
    </p:spTree>
    <p:extLst>
      <p:ext uri="{BB962C8B-B14F-4D97-AF65-F5344CB8AC3E}">
        <p14:creationId xmlns:p14="http://schemas.microsoft.com/office/powerpoint/2010/main" val="163727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400"/>
            <a:ext cx="12191999" cy="6868800"/>
          </a:xfrm>
          <a:prstGeom prst="rect">
            <a:avLst/>
          </a:prstGeom>
        </p:spPr>
      </p:pic>
      <p:sp>
        <p:nvSpPr>
          <p:cNvPr id="8" name="Rectangle 7"/>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F2D07D9-3435-4D0D-8574-704A583C92A8}"/>
              </a:ext>
            </a:extLst>
          </p:cNvPr>
          <p:cNvSpPr/>
          <p:nvPr userDrawn="1"/>
        </p:nvSpPr>
        <p:spPr>
          <a:xfrm>
            <a:off x="-1" y="-11188"/>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0" y="5182054"/>
            <a:ext cx="12201945" cy="1520182"/>
          </a:xfrm>
          <a:prstGeom prst="rect">
            <a:avLst/>
          </a:prstGeom>
          <a:gradFill flip="none" rotWithShape="1">
            <a:gsLst>
              <a:gs pos="100000">
                <a:schemeClr val="accent6">
                  <a:alpha val="90000"/>
                </a:schemeClr>
              </a:gs>
              <a:gs pos="0">
                <a:schemeClr val="accent6">
                  <a:alpha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82292" y="836687"/>
            <a:ext cx="7027416" cy="1984372"/>
          </a:xfrm>
          <a:prstGeom prst="rect">
            <a:avLst/>
          </a:prstGeom>
        </p:spPr>
        <p:txBody>
          <a:bodyPr anchor="b">
            <a:noAutofit/>
          </a:bodyPr>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55484" y="3438099"/>
            <a:ext cx="6081032" cy="809353"/>
          </a:xfrm>
          <a:prstGeom prst="rect">
            <a:avLst/>
          </a:prstGeom>
        </p:spPr>
        <p:txBody>
          <a:bodyPr anchor="t">
            <a:normAutofit/>
          </a:bodyPr>
          <a:lstStyle>
            <a:lvl1pPr marL="0" indent="0" algn="ctr">
              <a:lnSpc>
                <a:spcPct val="100000"/>
              </a:lnSpc>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56" hasCustomPrompt="1"/>
          </p:nvPr>
        </p:nvSpPr>
        <p:spPr>
          <a:xfrm>
            <a:off x="4351338" y="4335620"/>
            <a:ext cx="3489325" cy="520700"/>
          </a:xfrm>
          <a:prstGeom prst="rect">
            <a:avLst/>
          </a:prstGeom>
        </p:spPr>
        <p:txBody>
          <a:bodyPr>
            <a:normAutofit/>
          </a:bodyPr>
          <a:lstStyle>
            <a:lvl1pPr marL="0" indent="0" algn="ctr">
              <a:buNone/>
              <a:defRPr sz="1800" i="1" baseline="0">
                <a:solidFill>
                  <a:schemeClr val="accent1">
                    <a:lumMod val="20000"/>
                    <a:lumOff val="80000"/>
                  </a:schemeClr>
                </a:solidFill>
              </a:defRPr>
            </a:lvl1pPr>
          </a:lstStyle>
          <a:p>
            <a:pPr lvl="0"/>
            <a:r>
              <a:rPr lang="en-US" dirty="0"/>
              <a:t>Insert presentation date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a:off x="4998717" y="3122713"/>
            <a:ext cx="219456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7" name="Group 116">
            <a:extLst>
              <a:ext uri="{FF2B5EF4-FFF2-40B4-BE49-F238E27FC236}">
                <a16:creationId xmlns:a16="http://schemas.microsoft.com/office/drawing/2014/main" id="{C636D3B1-4A25-4623-9520-B7FEE227D616}"/>
              </a:ext>
            </a:extLst>
          </p:cNvPr>
          <p:cNvGrpSpPr/>
          <p:nvPr userDrawn="1"/>
        </p:nvGrpSpPr>
        <p:grpSpPr>
          <a:xfrm>
            <a:off x="486267" y="5530859"/>
            <a:ext cx="5929376" cy="862483"/>
            <a:chOff x="486267" y="5831120"/>
            <a:chExt cx="5929376" cy="862483"/>
          </a:xfrm>
        </p:grpSpPr>
        <p:pic>
          <p:nvPicPr>
            <p:cNvPr id="118" name="Picture 9" descr="G:\PR\Current Clients\Horizon 2020\EU logo\eu_flag-2015.jpg">
              <a:extLst>
                <a:ext uri="{FF2B5EF4-FFF2-40B4-BE49-F238E27FC236}">
                  <a16:creationId xmlns:a16="http://schemas.microsoft.com/office/drawing/2014/main" id="{6D16D06F-7F9C-43F5-92D4-513D49E787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9523" y="5838468"/>
              <a:ext cx="596900" cy="3937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61660EF0-2D9F-4BB9-952F-5B51BE84BE2C}"/>
                </a:ext>
              </a:extLst>
            </p:cNvPr>
            <p:cNvSpPr/>
            <p:nvPr userDrawn="1"/>
          </p:nvSpPr>
          <p:spPr>
            <a:xfrm>
              <a:off x="1274262" y="5831120"/>
              <a:ext cx="5141381" cy="430887"/>
            </a:xfrm>
            <a:prstGeom prst="rect">
              <a:avLst/>
            </a:prstGeom>
          </p:spPr>
          <p:txBody>
            <a:bodyPr wrap="square">
              <a:spAutoFit/>
            </a:bodyPr>
            <a:lstStyle/>
            <a:p>
              <a:pPr algn="l"/>
              <a:r>
                <a:rPr lang="en-US" sz="1100" dirty="0">
                  <a:solidFill>
                    <a:schemeClr val="bg1"/>
                  </a:solidFill>
                  <a:effectLst/>
                  <a:latin typeface="+mn-lt"/>
                  <a:ea typeface="Calibri" charset="0"/>
                  <a:cs typeface="Times New Roman" charset="0"/>
                </a:rPr>
                <a:t>This project </a:t>
              </a:r>
              <a:r>
                <a:rPr lang="en-GB" sz="1100" dirty="0">
                  <a:solidFill>
                    <a:schemeClr val="bg1"/>
                  </a:solidFill>
                  <a:effectLst/>
                  <a:latin typeface="+mn-lt"/>
                  <a:ea typeface="Calibri" charset="0"/>
                  <a:cs typeface="Times New Roman" charset="0"/>
                </a:rPr>
                <a:t>has received funding from the European Union’s Horizon 2020 research and innovation programme under Grant Agreement No. 958264</a:t>
              </a:r>
              <a:endParaRPr lang="en-US" sz="1100" dirty="0">
                <a:solidFill>
                  <a:schemeClr val="bg1"/>
                </a:solidFill>
                <a:latin typeface="+mn-lt"/>
              </a:endParaRPr>
            </a:p>
          </p:txBody>
        </p:sp>
        <p:sp>
          <p:nvSpPr>
            <p:cNvPr id="120" name="TextBox 119">
              <a:extLst>
                <a:ext uri="{FF2B5EF4-FFF2-40B4-BE49-F238E27FC236}">
                  <a16:creationId xmlns:a16="http://schemas.microsoft.com/office/drawing/2014/main" id="{3CA854D2-1449-43DF-9C64-3C42A846A9EB}"/>
                </a:ext>
              </a:extLst>
            </p:cNvPr>
            <p:cNvSpPr txBox="1"/>
            <p:nvPr userDrawn="1"/>
          </p:nvSpPr>
          <p:spPr>
            <a:xfrm>
              <a:off x="486267" y="6293493"/>
              <a:ext cx="5843413" cy="400110"/>
            </a:xfrm>
            <a:prstGeom prst="rect">
              <a:avLst/>
            </a:prstGeom>
            <a:noFill/>
          </p:spPr>
          <p:txBody>
            <a:bodyPr wrap="square" rtlCol="0">
              <a:spAutoFit/>
            </a:bodyPr>
            <a:lstStyle/>
            <a:p>
              <a:r>
                <a:rPr lang="en-IE" sz="1000" b="0" dirty="0">
                  <a:solidFill>
                    <a:schemeClr val="accent1">
                      <a:lumMod val="40000"/>
                      <a:lumOff val="60000"/>
                    </a:schemeClr>
                  </a:solidFill>
                  <a:effectLst/>
                  <a:latin typeface="+mn-lt"/>
                  <a:ea typeface="Times New Roman" panose="02020603050405020304" pitchFamily="18" charset="0"/>
                </a:rPr>
                <a:t>The material presented and views expressed here are the responsibility of the author(s) only. The EU Commission takes no responsibility for any use made of the information set out.</a:t>
              </a:r>
              <a:endParaRPr lang="en-IE" sz="1000" b="0" dirty="0">
                <a:solidFill>
                  <a:schemeClr val="accent1">
                    <a:lumMod val="40000"/>
                    <a:lumOff val="60000"/>
                  </a:schemeClr>
                </a:solidFill>
                <a:latin typeface="+mn-lt"/>
              </a:endParaRPr>
            </a:p>
          </p:txBody>
        </p:sp>
      </p:grpSp>
      <p:pic>
        <p:nvPicPr>
          <p:cNvPr id="5" name="Graphic 4">
            <a:extLst>
              <a:ext uri="{FF2B5EF4-FFF2-40B4-BE49-F238E27FC236}">
                <a16:creationId xmlns:a16="http://schemas.microsoft.com/office/drawing/2014/main" id="{A84776DA-BA98-4336-A6A3-67F473364E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9362" y="5644062"/>
            <a:ext cx="3424555" cy="579705"/>
          </a:xfrm>
          <a:prstGeom prst="rect">
            <a:avLst/>
          </a:prstGeom>
        </p:spPr>
      </p:pic>
    </p:spTree>
    <p:extLst>
      <p:ext uri="{BB962C8B-B14F-4D97-AF65-F5344CB8AC3E}">
        <p14:creationId xmlns:p14="http://schemas.microsoft.com/office/powerpoint/2010/main" val="273651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4"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49325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50" y="0"/>
            <a:ext cx="12168497"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95767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316124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9947" y="0"/>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12571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33EDE4-6935-4ACB-BE3B-80276B171B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47" y="0"/>
            <a:ext cx="12172103" cy="6846808"/>
          </a:xfrm>
          <a:prstGeom prst="rect">
            <a:avLst/>
          </a:prstGeom>
        </p:spPr>
      </p:pic>
      <p:sp>
        <p:nvSpPr>
          <p:cNvPr id="20" name="Rectangle 19">
            <a:extLst>
              <a:ext uri="{FF2B5EF4-FFF2-40B4-BE49-F238E27FC236}">
                <a16:creationId xmlns:a16="http://schemas.microsoft.com/office/drawing/2014/main" id="{E66CA2F2-E3EC-4616-ABB2-09F30154F42F}"/>
              </a:ext>
            </a:extLst>
          </p:cNvPr>
          <p:cNvSpPr/>
          <p:nvPr userDrawn="1"/>
        </p:nvSpPr>
        <p:spPr>
          <a:xfrm>
            <a:off x="1" y="-5594"/>
            <a:ext cx="12191999" cy="6869188"/>
          </a:xfrm>
          <a:prstGeom prst="rect">
            <a:avLst/>
          </a:prstGeom>
          <a:gradFill>
            <a:gsLst>
              <a:gs pos="0">
                <a:schemeClr val="accent1">
                  <a:alpha val="60000"/>
                </a:schemeClr>
              </a:gs>
              <a:gs pos="100000">
                <a:schemeClr val="accent2">
                  <a:alpha val="60000"/>
                </a:schemeClr>
              </a:gs>
            </a:gsLst>
            <a:lin ang="21594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9572605-37C1-4998-A4A9-CA7D84BC4CDC}"/>
              </a:ext>
            </a:extLst>
          </p:cNvPr>
          <p:cNvSpPr/>
          <p:nvPr userDrawn="1"/>
        </p:nvSpPr>
        <p:spPr>
          <a:xfrm>
            <a:off x="1" y="-5594"/>
            <a:ext cx="12191999" cy="6869188"/>
          </a:xfrm>
          <a:prstGeom prst="rect">
            <a:avLst/>
          </a:prstGeom>
          <a:solidFill>
            <a:schemeClr val="accent6">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0E3D2A4B-7BAB-4831-84E8-9CEBD9265385}"/>
              </a:ext>
            </a:extLst>
          </p:cNvPr>
          <p:cNvSpPr/>
          <p:nvPr userDrawn="1"/>
        </p:nvSpPr>
        <p:spPr>
          <a:xfrm>
            <a:off x="11054080" y="0"/>
            <a:ext cx="1137918" cy="6857998"/>
          </a:xfrm>
          <a:prstGeom prst="rect">
            <a:avLst/>
          </a:prstGeom>
          <a:gradFill>
            <a:gsLst>
              <a:gs pos="100000">
                <a:schemeClr val="accent6">
                  <a:alpha val="70000"/>
                </a:schemeClr>
              </a:gs>
              <a:gs pos="0">
                <a:schemeClr val="accent3">
                  <a:alpha val="7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838199" y="1719414"/>
            <a:ext cx="8643151" cy="1815009"/>
          </a:xfrm>
          <a:prstGeom prst="rect">
            <a:avLst/>
          </a:prstGeom>
        </p:spPr>
        <p:txBody>
          <a:bodyPr anchor="ctr">
            <a:noAutofit/>
          </a:bodyPr>
          <a:lstStyle>
            <a:lvl1pPr algn="l">
              <a:defRPr sz="5400" b="1">
                <a:solidFill>
                  <a:schemeClr val="bg1"/>
                </a:solidFill>
              </a:defRPr>
            </a:lvl1pPr>
          </a:lstStyle>
          <a:p>
            <a:r>
              <a:rPr lang="en-US" dirty="0"/>
              <a:t>Click to edit Section title</a:t>
            </a:r>
          </a:p>
        </p:txBody>
      </p:sp>
      <p:sp>
        <p:nvSpPr>
          <p:cNvPr id="3" name="Subtitle 2"/>
          <p:cNvSpPr>
            <a:spLocks noGrp="1"/>
          </p:cNvSpPr>
          <p:nvPr>
            <p:ph type="subTitle" idx="1" hasCustomPrompt="1"/>
          </p:nvPr>
        </p:nvSpPr>
        <p:spPr>
          <a:xfrm>
            <a:off x="838200" y="3552179"/>
            <a:ext cx="6081032" cy="809353"/>
          </a:xfrm>
          <a:prstGeom prst="rect">
            <a:avLst/>
          </a:prstGeom>
        </p:spPr>
        <p:txBody>
          <a:bodyPr anchor="t">
            <a:normAutofit/>
          </a:bodyPr>
          <a:lstStyle>
            <a:lvl1pPr marL="0" indent="0" algn="l">
              <a:lnSpc>
                <a:spcPct val="100000"/>
              </a:lnSpc>
              <a:buNone/>
              <a:defRPr sz="2000" i="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Rectangle 10">
            <a:extLst>
              <a:ext uri="{FF2B5EF4-FFF2-40B4-BE49-F238E27FC236}">
                <a16:creationId xmlns:a16="http://schemas.microsoft.com/office/drawing/2014/main" id="{D591820D-B66D-413E-8CBE-044FE1161E54}"/>
              </a:ext>
            </a:extLst>
          </p:cNvPr>
          <p:cNvSpPr/>
          <p:nvPr userDrawn="1"/>
        </p:nvSpPr>
        <p:spPr>
          <a:xfrm rot="5400000" flipV="1">
            <a:off x="346792" y="2602300"/>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Graphic 18">
            <a:extLst>
              <a:ext uri="{FF2B5EF4-FFF2-40B4-BE49-F238E27FC236}">
                <a16:creationId xmlns:a16="http://schemas.microsoft.com/office/drawing/2014/main" id="{B7B50FBE-596B-4A5E-99B4-1006F61264F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502504" y="5218372"/>
            <a:ext cx="2241071" cy="379366"/>
          </a:xfrm>
          <a:prstGeom prst="rect">
            <a:avLst/>
          </a:prstGeom>
        </p:spPr>
      </p:pic>
    </p:spTree>
    <p:extLst>
      <p:ext uri="{BB962C8B-B14F-4D97-AF65-F5344CB8AC3E}">
        <p14:creationId xmlns:p14="http://schemas.microsoft.com/office/powerpoint/2010/main" val="33963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802-FF65-48D1-8598-049D871CDC55}"/>
              </a:ext>
            </a:extLst>
          </p:cNvPr>
          <p:cNvSpPr>
            <a:spLocks noGrp="1"/>
          </p:cNvSpPr>
          <p:nvPr>
            <p:ph type="title"/>
          </p:nvPr>
        </p:nvSpPr>
        <p:spPr>
          <a:xfrm>
            <a:off x="447582" y="335378"/>
            <a:ext cx="10515600" cy="691318"/>
          </a:xfrm>
          <a:prstGeom prst="rect">
            <a:avLst/>
          </a:prstGeom>
        </p:spPr>
        <p:txBody>
          <a:bodyPr>
            <a:normAutofit/>
          </a:bodyPr>
          <a:lstStyle>
            <a:lvl1pPr>
              <a:defRPr sz="2800" b="1">
                <a:solidFill>
                  <a:schemeClr val="accent1"/>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6200263D-27F1-4634-86B9-A6804665C8F7}"/>
              </a:ext>
            </a:extLst>
          </p:cNvPr>
          <p:cNvSpPr>
            <a:spLocks noGrp="1"/>
          </p:cNvSpPr>
          <p:nvPr>
            <p:ph idx="1"/>
          </p:nvPr>
        </p:nvSpPr>
        <p:spPr>
          <a:xfrm>
            <a:off x="323296" y="1337353"/>
            <a:ext cx="11501760" cy="4708340"/>
          </a:xfrm>
          <a:prstGeom prst="rect">
            <a:avLst/>
          </a:prstGeom>
        </p:spPr>
        <p:txBody>
          <a:bodyPr>
            <a:normAutofit/>
          </a:bodyPr>
          <a:lstStyle>
            <a:lvl1pPr>
              <a:lnSpc>
                <a:spcPts val="2400"/>
              </a:lnSpc>
              <a:spcBef>
                <a:spcPts val="600"/>
              </a:spcBef>
              <a:buClr>
                <a:schemeClr val="accent2"/>
              </a:buClr>
              <a:buFont typeface="Lato" panose="020B0604020202020204" charset="0"/>
              <a:buChar char="›"/>
              <a:defRPr sz="1800">
                <a:solidFill>
                  <a:schemeClr val="accent3"/>
                </a:solidFill>
              </a:defRPr>
            </a:lvl1pPr>
            <a:lvl2pPr>
              <a:lnSpc>
                <a:spcPts val="2400"/>
              </a:lnSpc>
              <a:spcBef>
                <a:spcPts val="600"/>
              </a:spcBef>
              <a:buClr>
                <a:schemeClr val="accent2"/>
              </a:buClr>
              <a:buFont typeface="Lato" panose="020B0604020202020204" charset="0"/>
              <a:buChar char="›"/>
              <a:defRPr sz="1600">
                <a:solidFill>
                  <a:schemeClr val="accent3"/>
                </a:solidFill>
              </a:defRPr>
            </a:lvl2pPr>
            <a:lvl3pPr>
              <a:lnSpc>
                <a:spcPts val="2400"/>
              </a:lnSpc>
              <a:spcBef>
                <a:spcPts val="600"/>
              </a:spcBef>
              <a:buClr>
                <a:schemeClr val="accent2"/>
              </a:buClr>
              <a:buFont typeface="Lato" panose="020B0604020202020204" charset="0"/>
              <a:buChar char="›"/>
              <a:defRPr sz="1400">
                <a:solidFill>
                  <a:schemeClr val="accent3"/>
                </a:solidFill>
              </a:defRPr>
            </a:lvl3pPr>
            <a:lvl4pPr>
              <a:lnSpc>
                <a:spcPts val="2400"/>
              </a:lnSpc>
              <a:spcBef>
                <a:spcPts val="600"/>
              </a:spcBef>
              <a:buClr>
                <a:schemeClr val="accent2"/>
              </a:buClr>
              <a:buFont typeface="Lato" panose="020B0604020202020204" charset="0"/>
              <a:buChar char="›"/>
              <a:defRPr sz="1200">
                <a:solidFill>
                  <a:schemeClr val="accent3"/>
                </a:solidFill>
              </a:defRPr>
            </a:lvl4pPr>
            <a:lvl5pPr>
              <a:lnSpc>
                <a:spcPts val="2400"/>
              </a:lnSpc>
              <a:spcBef>
                <a:spcPts val="600"/>
              </a:spcBef>
              <a:buClr>
                <a:schemeClr val="accent2"/>
              </a:buClr>
              <a:buFont typeface="Lato" panose="020B0604020202020204" charset="0"/>
              <a:buChar char="›"/>
              <a:defRPr sz="12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Slide Number Placeholder 5">
            <a:extLst>
              <a:ext uri="{FF2B5EF4-FFF2-40B4-BE49-F238E27FC236}">
                <a16:creationId xmlns:a16="http://schemas.microsoft.com/office/drawing/2014/main" id="{E3BC2AEE-7D08-45CA-86E4-A35F9E509020}"/>
              </a:ext>
            </a:extLst>
          </p:cNvPr>
          <p:cNvSpPr>
            <a:spLocks noGrp="1"/>
          </p:cNvSpPr>
          <p:nvPr>
            <p:ph type="sldNum" sz="quarter" idx="12"/>
          </p:nvPr>
        </p:nvSpPr>
        <p:spPr>
          <a:xfrm>
            <a:off x="314418" y="6245055"/>
            <a:ext cx="2743200" cy="365125"/>
          </a:xfrm>
          <a:prstGeom prst="rect">
            <a:avLst/>
          </a:prstGeom>
        </p:spPr>
        <p:txBody>
          <a:bodyPr/>
          <a:lstStyle>
            <a:lvl1pPr algn="l">
              <a:defRPr sz="1400" b="1">
                <a:solidFill>
                  <a:schemeClr val="accent2"/>
                </a:solidFill>
              </a:defRPr>
            </a:lvl1pPr>
          </a:lstStyle>
          <a:p>
            <a:pPr algn="l"/>
            <a:fld id="{CE60A950-A652-4A2E-94A4-23751B04ECA5}" type="slidenum">
              <a:rPr lang="en-IE" smtClean="0"/>
              <a:pPr algn="l"/>
              <a:t>‹#›</a:t>
            </a:fld>
            <a:endParaRPr lang="en-IE"/>
          </a:p>
        </p:txBody>
      </p:sp>
      <p:pic>
        <p:nvPicPr>
          <p:cNvPr id="7" name="Graphic 6">
            <a:extLst>
              <a:ext uri="{FF2B5EF4-FFF2-40B4-BE49-F238E27FC236}">
                <a16:creationId xmlns:a16="http://schemas.microsoft.com/office/drawing/2014/main" id="{B40800F7-2CF5-411D-BD29-8C0780562D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06975" y="6289812"/>
            <a:ext cx="1518081" cy="256978"/>
          </a:xfrm>
          <a:prstGeom prst="rect">
            <a:avLst/>
          </a:prstGeom>
        </p:spPr>
      </p:pic>
      <p:sp>
        <p:nvSpPr>
          <p:cNvPr id="8" name="Rectangle 7">
            <a:extLst>
              <a:ext uri="{FF2B5EF4-FFF2-40B4-BE49-F238E27FC236}">
                <a16:creationId xmlns:a16="http://schemas.microsoft.com/office/drawing/2014/main" id="{A398899E-67A7-4D90-91B2-32EEEEF6139D}"/>
              </a:ext>
            </a:extLst>
          </p:cNvPr>
          <p:cNvSpPr/>
          <p:nvPr userDrawn="1"/>
        </p:nvSpPr>
        <p:spPr>
          <a:xfrm rot="5400000" flipV="1">
            <a:off x="6999" y="661161"/>
            <a:ext cx="681832" cy="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9296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5738F-349D-4D4A-9129-15A164907F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68707B8-CB69-4D6C-8834-5D553FF39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AEC9E-CE11-44D6-9F51-22B27B62E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C6086-5B07-4F85-9218-F86B83395EC6}" type="datetime1">
              <a:rPr lang="en-IE" smtClean="0"/>
              <a:t>30/05/2023</a:t>
            </a:fld>
            <a:endParaRPr lang="en-IE"/>
          </a:p>
        </p:txBody>
      </p:sp>
      <p:sp>
        <p:nvSpPr>
          <p:cNvPr id="5" name="Footer Placeholder 4">
            <a:extLst>
              <a:ext uri="{FF2B5EF4-FFF2-40B4-BE49-F238E27FC236}">
                <a16:creationId xmlns:a16="http://schemas.microsoft.com/office/drawing/2014/main" id="{21D98AD9-923A-45F8-A0D9-55FA5054F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13B0333-D4E8-4EFF-A87F-0E9451956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0A950-A652-4A2E-94A4-23751B04ECA5}" type="slidenum">
              <a:rPr lang="en-IE" smtClean="0"/>
              <a:t>‹#›</a:t>
            </a:fld>
            <a:endParaRPr lang="en-IE"/>
          </a:p>
        </p:txBody>
      </p:sp>
    </p:spTree>
    <p:extLst>
      <p:ext uri="{BB962C8B-B14F-4D97-AF65-F5344CB8AC3E}">
        <p14:creationId xmlns:p14="http://schemas.microsoft.com/office/powerpoint/2010/main" val="1007172070"/>
      </p:ext>
    </p:extLst>
  </p:cSld>
  <p:clrMap bg1="lt1" tx1="dk1" bg2="lt2" tx2="dk2" accent1="accent1" accent2="accent2" accent3="accent3" accent4="accent4" accent5="accent5" accent6="accent6" hlink="hlink" folHlink="folHlink"/>
  <p:sldLayoutIdLst>
    <p:sldLayoutId id="2147483671" r:id="rId1"/>
    <p:sldLayoutId id="2147483685" r:id="rId2"/>
    <p:sldLayoutId id="2147483686" r:id="rId3"/>
    <p:sldLayoutId id="2147483674" r:id="rId4"/>
    <p:sldLayoutId id="2147483681" r:id="rId5"/>
    <p:sldLayoutId id="2147483682" r:id="rId6"/>
    <p:sldLayoutId id="2147483683" r:id="rId7"/>
    <p:sldLayoutId id="2147483684" r:id="rId8"/>
    <p:sldLayoutId id="2147483650" r:id="rId9"/>
    <p:sldLayoutId id="2147483687" r:id="rId10"/>
    <p:sldLayoutId id="2147483655" r:id="rId11"/>
    <p:sldLayoutId id="2147483652" r:id="rId12"/>
    <p:sldLayoutId id="2147483667" r:id="rId13"/>
    <p:sldLayoutId id="2147483669" r:id="rId14"/>
    <p:sldLayoutId id="2147483668" r:id="rId15"/>
    <p:sldLayoutId id="2147483676" r:id="rId16"/>
    <p:sldLayoutId id="2147483664" r:id="rId17"/>
    <p:sldLayoutId id="2147483666" r:id="rId18"/>
    <p:sldLayoutId id="2147483662" r:id="rId19"/>
    <p:sldLayoutId id="2147483680" r:id="rId20"/>
    <p:sldLayoutId id="2147483665" r:id="rId21"/>
    <p:sldLayoutId id="2147483677" r:id="rId22"/>
    <p:sldLayoutId id="2147483688"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66.jpe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7.jp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2.jpe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78.jpe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2.svg"/></Relationships>
</file>

<file path=ppt/slides/_rels/slide1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A70E-9DE0-4C22-B942-8633CBDFB8D6}"/>
              </a:ext>
            </a:extLst>
          </p:cNvPr>
          <p:cNvSpPr>
            <a:spLocks noGrp="1"/>
          </p:cNvSpPr>
          <p:nvPr>
            <p:ph type="ctrTitle"/>
          </p:nvPr>
        </p:nvSpPr>
        <p:spPr>
          <a:xfrm>
            <a:off x="2071396" y="836687"/>
            <a:ext cx="8080310" cy="2074464"/>
          </a:xfrm>
        </p:spPr>
        <p:txBody>
          <a:bodyPr/>
          <a:lstStyle/>
          <a:p>
            <a:r>
              <a:rPr lang="en-IE" sz="4400"/>
              <a:t>Basic Use of Metrology </a:t>
            </a:r>
            <a:r>
              <a:rPr lang="en-IE" sz="4400" dirty="0"/>
              <a:t>T</a:t>
            </a:r>
            <a:r>
              <a:rPr lang="en-IE" sz="4400"/>
              <a:t>ools </a:t>
            </a:r>
            <a:r>
              <a:rPr lang="en-IE" sz="4400" dirty="0"/>
              <a:t>for </a:t>
            </a:r>
            <a:r>
              <a:rPr lang="en-IE" sz="4400"/>
              <a:t>QC Based </a:t>
            </a:r>
            <a:r>
              <a:rPr lang="en-IE" sz="4400" dirty="0"/>
              <a:t>on </a:t>
            </a:r>
            <a:r>
              <a:rPr lang="en-IE" sz="4400"/>
              <a:t>3D Scanning and Point </a:t>
            </a:r>
            <a:r>
              <a:rPr lang="en-IE" sz="4400" dirty="0"/>
              <a:t>C</a:t>
            </a:r>
            <a:r>
              <a:rPr lang="en-IE" sz="4400"/>
              <a:t>louds</a:t>
            </a:r>
            <a:endParaRPr lang="en-IE" sz="4400" dirty="0"/>
          </a:p>
        </p:txBody>
      </p:sp>
      <p:pic>
        <p:nvPicPr>
          <p:cNvPr id="1026" name="Picture 2" descr="Unimetrik">
            <a:extLst>
              <a:ext uri="{FF2B5EF4-FFF2-40B4-BE49-F238E27FC236}">
                <a16:creationId xmlns:a16="http://schemas.microsoft.com/office/drawing/2014/main" id="{ECBED94D-1EDD-EA5D-2ACB-57B03B2B11E1}"/>
              </a:ext>
            </a:extLst>
          </p:cNvPr>
          <p:cNvPicPr>
            <a:picLocks noChangeAspect="1" noChangeArrowheads="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41075" y="3946850"/>
            <a:ext cx="3140952" cy="61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91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6B7088-53E1-293D-05E2-D714FCE04CAC}"/>
              </a:ext>
            </a:extLst>
          </p:cNvPr>
          <p:cNvSpPr txBox="1">
            <a:spLocks/>
          </p:cNvSpPr>
          <p:nvPr/>
        </p:nvSpPr>
        <p:spPr>
          <a:xfrm>
            <a:off x="800099" y="2081590"/>
            <a:ext cx="7600951" cy="18150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es-ES" sz="5400" dirty="0"/>
              <a:t>Reference </a:t>
            </a:r>
            <a:r>
              <a:rPr lang="es-ES" sz="5400" dirty="0" err="1"/>
              <a:t>arquitecture</a:t>
            </a:r>
            <a:r>
              <a:rPr lang="es-ES" sz="5400" dirty="0"/>
              <a:t> </a:t>
            </a:r>
            <a:r>
              <a:rPr lang="es-ES" sz="5400" dirty="0" err="1"/>
              <a:t>of</a:t>
            </a:r>
            <a:r>
              <a:rPr lang="es-ES" sz="5400" dirty="0"/>
              <a:t> </a:t>
            </a:r>
            <a:r>
              <a:rPr lang="es-ES" sz="5400" dirty="0" err="1"/>
              <a:t>the</a:t>
            </a:r>
            <a:r>
              <a:rPr lang="es-ES" sz="5400" dirty="0"/>
              <a:t> QC </a:t>
            </a:r>
            <a:r>
              <a:rPr lang="es-ES" sz="5400" dirty="0" err="1"/>
              <a:t>solution</a:t>
            </a:r>
            <a:endParaRPr lang="en-IE" dirty="0"/>
          </a:p>
        </p:txBody>
      </p:sp>
      <p:sp>
        <p:nvSpPr>
          <p:cNvPr id="6" name="Subtitle 2">
            <a:extLst>
              <a:ext uri="{FF2B5EF4-FFF2-40B4-BE49-F238E27FC236}">
                <a16:creationId xmlns:a16="http://schemas.microsoft.com/office/drawing/2014/main" id="{24375C25-3D0F-54E5-CBDA-CB0AE790FB7B}"/>
              </a:ext>
            </a:extLst>
          </p:cNvPr>
          <p:cNvSpPr>
            <a:spLocks noGrp="1"/>
          </p:cNvSpPr>
          <p:nvPr>
            <p:ph type="subTitle" idx="1"/>
          </p:nvPr>
        </p:nvSpPr>
        <p:spPr>
          <a:xfrm>
            <a:off x="538889" y="4064719"/>
            <a:ext cx="6081032" cy="809353"/>
          </a:xfrm>
        </p:spPr>
        <p:txBody>
          <a:bodyPr/>
          <a:lstStyle/>
          <a:p>
            <a:pPr marL="0" indent="0" algn="ctr">
              <a:lnSpc>
                <a:spcPct val="100000"/>
              </a:lnSpc>
              <a:spcAft>
                <a:spcPts val="1200"/>
              </a:spcAft>
              <a:buNone/>
            </a:pPr>
            <a:r>
              <a:rPr lang="en-GB" dirty="0"/>
              <a:t>Sensor + software package (inputs &amp; outputs)</a:t>
            </a:r>
            <a:endParaRPr lang="en-GB" sz="2000" dirty="0"/>
          </a:p>
        </p:txBody>
      </p:sp>
      <p:pic>
        <p:nvPicPr>
          <p:cNvPr id="5" name="Graphic 4" descr="Badge 3 with solid fill">
            <a:extLst>
              <a:ext uri="{FF2B5EF4-FFF2-40B4-BE49-F238E27FC236}">
                <a16:creationId xmlns:a16="http://schemas.microsoft.com/office/drawing/2014/main" id="{9B0A074A-57A5-9548-7539-F6DA29D664CA}"/>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2612357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13EC58-8ACE-4E7E-BA76-CA02E2144E1E}"/>
              </a:ext>
            </a:extLst>
          </p:cNvPr>
          <p:cNvSpPr>
            <a:spLocks noGrp="1"/>
          </p:cNvSpPr>
          <p:nvPr>
            <p:ph type="title"/>
          </p:nvPr>
        </p:nvSpPr>
        <p:spPr/>
        <p:txBody>
          <a:bodyPr>
            <a:noAutofit/>
          </a:bodyPr>
          <a:lstStyle/>
          <a:p>
            <a:r>
              <a:rPr lang="en-IE" sz="3600" dirty="0"/>
              <a:t>Workflow of the Solution 3D Scanner + M3 Software</a:t>
            </a:r>
          </a:p>
        </p:txBody>
      </p:sp>
      <p:sp>
        <p:nvSpPr>
          <p:cNvPr id="4" name="Slide Number Placeholder 3">
            <a:extLst>
              <a:ext uri="{FF2B5EF4-FFF2-40B4-BE49-F238E27FC236}">
                <a16:creationId xmlns:a16="http://schemas.microsoft.com/office/drawing/2014/main" id="{550ACE1C-8386-40EB-9184-444E2BBEE20F}"/>
              </a:ext>
            </a:extLst>
          </p:cNvPr>
          <p:cNvSpPr>
            <a:spLocks noGrp="1"/>
          </p:cNvSpPr>
          <p:nvPr>
            <p:ph type="sldNum" sz="quarter" idx="12"/>
          </p:nvPr>
        </p:nvSpPr>
        <p:spPr/>
        <p:txBody>
          <a:bodyPr/>
          <a:lstStyle/>
          <a:p>
            <a:fld id="{CE60A950-A652-4A2E-94A4-23751B04ECA5}" type="slidenum">
              <a:rPr lang="en-IE" smtClean="0"/>
              <a:pPr/>
              <a:t>11</a:t>
            </a:fld>
            <a:endParaRPr lang="en-IE" dirty="0"/>
          </a:p>
        </p:txBody>
      </p:sp>
      <p:pic>
        <p:nvPicPr>
          <p:cNvPr id="6" name="Picture 4">
            <a:extLst>
              <a:ext uri="{FF2B5EF4-FFF2-40B4-BE49-F238E27FC236}">
                <a16:creationId xmlns:a16="http://schemas.microsoft.com/office/drawing/2014/main" id="{6088A5D7-E7A9-D779-8AE5-ACFFD608E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34" y="1822341"/>
            <a:ext cx="1069127" cy="536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60071949-F055-708D-3770-B12845D1C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285" y="2871330"/>
            <a:ext cx="3424155" cy="1416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ports">
            <a:extLst>
              <a:ext uri="{FF2B5EF4-FFF2-40B4-BE49-F238E27FC236}">
                <a16:creationId xmlns:a16="http://schemas.microsoft.com/office/drawing/2014/main" id="{6E039131-1263-E993-E0D6-5A47981D7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58" y="4249929"/>
            <a:ext cx="3079152" cy="24355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rbol de levas | 3D CAD Model Library | GrabCAD">
            <a:extLst>
              <a:ext uri="{FF2B5EF4-FFF2-40B4-BE49-F238E27FC236}">
                <a16:creationId xmlns:a16="http://schemas.microsoft.com/office/drawing/2014/main" id="{0532A356-F286-127A-FE63-E7EBB6C12C8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667786" y="3746988"/>
            <a:ext cx="870031" cy="65252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21C0F72-8290-5D06-A92F-04EA03C7D6D9}"/>
              </a:ext>
            </a:extLst>
          </p:cNvPr>
          <p:cNvSpPr txBox="1"/>
          <p:nvPr/>
        </p:nvSpPr>
        <p:spPr>
          <a:xfrm>
            <a:off x="250844" y="1437620"/>
            <a:ext cx="1689109" cy="369332"/>
          </a:xfrm>
          <a:prstGeom prst="rect">
            <a:avLst/>
          </a:prstGeom>
          <a:noFill/>
        </p:spPr>
        <p:txBody>
          <a:bodyPr wrap="square" rtlCol="0">
            <a:spAutoFit/>
          </a:bodyPr>
          <a:lstStyle/>
          <a:p>
            <a:pPr algn="ctr"/>
            <a:r>
              <a:rPr lang="es-ES" dirty="0" err="1">
                <a:solidFill>
                  <a:schemeClr val="accent3"/>
                </a:solidFill>
              </a:rPr>
              <a:t>Physical</a:t>
            </a:r>
            <a:r>
              <a:rPr lang="es-ES" dirty="0">
                <a:solidFill>
                  <a:schemeClr val="accent3"/>
                </a:solidFill>
              </a:rPr>
              <a:t> </a:t>
            </a:r>
            <a:r>
              <a:rPr lang="es-ES" dirty="0" err="1">
                <a:solidFill>
                  <a:schemeClr val="accent3"/>
                </a:solidFill>
              </a:rPr>
              <a:t>part</a:t>
            </a:r>
            <a:endParaRPr lang="en-US" dirty="0">
              <a:solidFill>
                <a:schemeClr val="accent3"/>
              </a:solidFill>
            </a:endParaRPr>
          </a:p>
        </p:txBody>
      </p:sp>
      <p:sp>
        <p:nvSpPr>
          <p:cNvPr id="14" name="CuadroTexto 13">
            <a:extLst>
              <a:ext uri="{FF2B5EF4-FFF2-40B4-BE49-F238E27FC236}">
                <a16:creationId xmlns:a16="http://schemas.microsoft.com/office/drawing/2014/main" id="{5DDBC2DB-3449-D1E5-7CD9-AFAA6BF039EE}"/>
              </a:ext>
            </a:extLst>
          </p:cNvPr>
          <p:cNvSpPr txBox="1"/>
          <p:nvPr/>
        </p:nvSpPr>
        <p:spPr>
          <a:xfrm>
            <a:off x="237967" y="3486424"/>
            <a:ext cx="1689109" cy="369332"/>
          </a:xfrm>
          <a:prstGeom prst="rect">
            <a:avLst/>
          </a:prstGeom>
          <a:noFill/>
        </p:spPr>
        <p:txBody>
          <a:bodyPr wrap="square" rtlCol="0">
            <a:spAutoFit/>
          </a:bodyPr>
          <a:lstStyle/>
          <a:p>
            <a:pPr algn="ctr"/>
            <a:r>
              <a:rPr lang="es-ES" dirty="0">
                <a:solidFill>
                  <a:schemeClr val="accent3"/>
                </a:solidFill>
              </a:rPr>
              <a:t>CAD </a:t>
            </a:r>
            <a:r>
              <a:rPr lang="es-ES" dirty="0" err="1">
                <a:solidFill>
                  <a:schemeClr val="accent3"/>
                </a:solidFill>
              </a:rPr>
              <a:t>model</a:t>
            </a:r>
            <a:endParaRPr lang="en-US" dirty="0">
              <a:solidFill>
                <a:schemeClr val="accent3"/>
              </a:solidFill>
            </a:endParaRPr>
          </a:p>
        </p:txBody>
      </p:sp>
      <p:sp>
        <p:nvSpPr>
          <p:cNvPr id="15" name="Rectángulo: esquinas redondeadas 14">
            <a:extLst>
              <a:ext uri="{FF2B5EF4-FFF2-40B4-BE49-F238E27FC236}">
                <a16:creationId xmlns:a16="http://schemas.microsoft.com/office/drawing/2014/main" id="{2951C727-7A2E-60E6-34BF-B725D0218927}"/>
              </a:ext>
            </a:extLst>
          </p:cNvPr>
          <p:cNvSpPr/>
          <p:nvPr/>
        </p:nvSpPr>
        <p:spPr>
          <a:xfrm>
            <a:off x="329475" y="1357394"/>
            <a:ext cx="1459900" cy="937147"/>
          </a:xfrm>
          <a:prstGeom prst="roundRect">
            <a:avLst/>
          </a:prstGeom>
          <a:solidFill>
            <a:schemeClr val="accent1">
              <a:lumMod val="40000"/>
              <a:lumOff val="60000"/>
              <a:alpha val="28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ángulo: esquinas redondeadas 15">
            <a:extLst>
              <a:ext uri="{FF2B5EF4-FFF2-40B4-BE49-F238E27FC236}">
                <a16:creationId xmlns:a16="http://schemas.microsoft.com/office/drawing/2014/main" id="{858C817F-02B2-B102-FF0F-C4ADAEC942C1}"/>
              </a:ext>
            </a:extLst>
          </p:cNvPr>
          <p:cNvSpPr/>
          <p:nvPr/>
        </p:nvSpPr>
        <p:spPr>
          <a:xfrm>
            <a:off x="372695" y="3515356"/>
            <a:ext cx="1505228" cy="945461"/>
          </a:xfrm>
          <a:prstGeom prst="roundRect">
            <a:avLst/>
          </a:prstGeom>
          <a:solidFill>
            <a:schemeClr val="accent1">
              <a:lumMod val="40000"/>
              <a:lumOff val="60000"/>
              <a:alpha val="28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detail-blade">
            <a:extLst>
              <a:ext uri="{FF2B5EF4-FFF2-40B4-BE49-F238E27FC236}">
                <a16:creationId xmlns:a16="http://schemas.microsoft.com/office/drawing/2014/main" id="{C81520AF-77CF-43D4-8522-1750E8ACE9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421" t="48715" r="47503" b="35966"/>
          <a:stretch/>
        </p:blipFill>
        <p:spPr bwMode="auto">
          <a:xfrm>
            <a:off x="1155406" y="2018284"/>
            <a:ext cx="1176853" cy="1068109"/>
          </a:xfrm>
          <a:prstGeom prst="ellipse">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cxnSp>
        <p:nvCxnSpPr>
          <p:cNvPr id="18" name="Conector recto de flecha 17">
            <a:extLst>
              <a:ext uri="{FF2B5EF4-FFF2-40B4-BE49-F238E27FC236}">
                <a16:creationId xmlns:a16="http://schemas.microsoft.com/office/drawing/2014/main" id="{0DBBC949-0D65-A8E6-BB27-D0731555FF55}"/>
              </a:ext>
            </a:extLst>
          </p:cNvPr>
          <p:cNvCxnSpPr>
            <a:cxnSpLocks/>
          </p:cNvCxnSpPr>
          <p:nvPr/>
        </p:nvCxnSpPr>
        <p:spPr>
          <a:xfrm>
            <a:off x="1823881" y="3905138"/>
            <a:ext cx="1626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E6B3A517-CDA6-0808-778E-5DAB033ED896}"/>
              </a:ext>
            </a:extLst>
          </p:cNvPr>
          <p:cNvCxnSpPr>
            <a:cxnSpLocks/>
          </p:cNvCxnSpPr>
          <p:nvPr/>
        </p:nvCxnSpPr>
        <p:spPr>
          <a:xfrm>
            <a:off x="2332259" y="2552338"/>
            <a:ext cx="11302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4" descr="Ver las imágenes de origen">
            <a:extLst>
              <a:ext uri="{FF2B5EF4-FFF2-40B4-BE49-F238E27FC236}">
                <a16:creationId xmlns:a16="http://schemas.microsoft.com/office/drawing/2014/main" id="{7852F3FE-8185-74C8-4110-B24A839B42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63" t="27904" r="5116" b="25746"/>
          <a:stretch/>
        </p:blipFill>
        <p:spPr bwMode="auto">
          <a:xfrm>
            <a:off x="7626937" y="5578071"/>
            <a:ext cx="1682163" cy="851892"/>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6" descr="Innovalia Metrology - Innovalia Metrology Operated by AfterSales S.A.">
            <a:extLst>
              <a:ext uri="{FF2B5EF4-FFF2-40B4-BE49-F238E27FC236}">
                <a16:creationId xmlns:a16="http://schemas.microsoft.com/office/drawing/2014/main" id="{E3DB4821-E4BD-3EC6-9D2B-52FC9D0544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840" r="6067"/>
          <a:stretch/>
        </p:blipFill>
        <p:spPr bwMode="auto">
          <a:xfrm>
            <a:off x="7626937" y="2940514"/>
            <a:ext cx="2921173" cy="11496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23" name="Conector recto de flecha 22">
            <a:extLst>
              <a:ext uri="{FF2B5EF4-FFF2-40B4-BE49-F238E27FC236}">
                <a16:creationId xmlns:a16="http://schemas.microsoft.com/office/drawing/2014/main" id="{691F182C-3A4C-0580-0FAD-8CD917C4BC37}"/>
              </a:ext>
            </a:extLst>
          </p:cNvPr>
          <p:cNvCxnSpPr>
            <a:stCxn id="21" idx="2"/>
          </p:cNvCxnSpPr>
          <p:nvPr/>
        </p:nvCxnSpPr>
        <p:spPr>
          <a:xfrm flipH="1" flipV="1">
            <a:off x="8922955" y="3908222"/>
            <a:ext cx="164569" cy="181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53CAEEDF-90E5-22CA-D60C-FE081E0AB7AB}"/>
              </a:ext>
            </a:extLst>
          </p:cNvPr>
          <p:cNvSpPr txBox="1"/>
          <p:nvPr/>
        </p:nvSpPr>
        <p:spPr>
          <a:xfrm>
            <a:off x="3738986" y="4249929"/>
            <a:ext cx="2828973" cy="523220"/>
          </a:xfrm>
          <a:prstGeom prst="rect">
            <a:avLst/>
          </a:prstGeom>
          <a:noFill/>
        </p:spPr>
        <p:txBody>
          <a:bodyPr wrap="square" rtlCol="0">
            <a:spAutoFit/>
          </a:bodyPr>
          <a:lstStyle/>
          <a:p>
            <a:pPr algn="ctr"/>
            <a:r>
              <a:rPr lang="es-ES" sz="1400" dirty="0">
                <a:solidFill>
                  <a:schemeClr val="accent3"/>
                </a:solidFill>
              </a:rPr>
              <a:t>Raw </a:t>
            </a:r>
            <a:r>
              <a:rPr lang="es-ES" sz="1400" dirty="0" err="1">
                <a:solidFill>
                  <a:schemeClr val="accent3"/>
                </a:solidFill>
              </a:rPr>
              <a:t>point</a:t>
            </a:r>
            <a:r>
              <a:rPr lang="es-ES" sz="1400" dirty="0">
                <a:solidFill>
                  <a:schemeClr val="accent3"/>
                </a:solidFill>
              </a:rPr>
              <a:t> </a:t>
            </a:r>
            <a:r>
              <a:rPr lang="es-ES" sz="1400" dirty="0" err="1">
                <a:solidFill>
                  <a:schemeClr val="accent3"/>
                </a:solidFill>
              </a:rPr>
              <a:t>cloud</a:t>
            </a:r>
            <a:r>
              <a:rPr lang="es-ES" sz="1400" dirty="0">
                <a:solidFill>
                  <a:schemeClr val="accent3"/>
                </a:solidFill>
              </a:rPr>
              <a:t> </a:t>
            </a:r>
            <a:r>
              <a:rPr lang="es-ES" sz="1400" dirty="0" err="1">
                <a:solidFill>
                  <a:schemeClr val="accent3"/>
                </a:solidFill>
              </a:rPr>
              <a:t>processing</a:t>
            </a:r>
            <a:endParaRPr lang="es-ES" sz="1400" dirty="0">
              <a:solidFill>
                <a:schemeClr val="accent3"/>
              </a:solidFill>
            </a:endParaRPr>
          </a:p>
          <a:p>
            <a:pPr algn="ctr"/>
            <a:r>
              <a:rPr lang="es-ES" sz="1400" dirty="0" err="1">
                <a:solidFill>
                  <a:schemeClr val="accent3"/>
                </a:solidFill>
              </a:rPr>
              <a:t>Pointcloud</a:t>
            </a:r>
            <a:r>
              <a:rPr lang="es-ES" sz="1400" dirty="0">
                <a:solidFill>
                  <a:schemeClr val="accent3"/>
                </a:solidFill>
              </a:rPr>
              <a:t> digital </a:t>
            </a:r>
            <a:r>
              <a:rPr lang="es-ES" sz="1400" dirty="0" err="1">
                <a:solidFill>
                  <a:schemeClr val="accent3"/>
                </a:solidFill>
              </a:rPr>
              <a:t>copy</a:t>
            </a:r>
            <a:endParaRPr lang="en-US" sz="1400" dirty="0">
              <a:solidFill>
                <a:schemeClr val="accent3"/>
              </a:solidFill>
            </a:endParaRPr>
          </a:p>
        </p:txBody>
      </p:sp>
      <p:sp>
        <p:nvSpPr>
          <p:cNvPr id="25" name="CuadroTexto 24">
            <a:extLst>
              <a:ext uri="{FF2B5EF4-FFF2-40B4-BE49-F238E27FC236}">
                <a16:creationId xmlns:a16="http://schemas.microsoft.com/office/drawing/2014/main" id="{DEA2D154-249A-E883-31D6-D0A84B98EE0B}"/>
              </a:ext>
            </a:extLst>
          </p:cNvPr>
          <p:cNvSpPr txBox="1"/>
          <p:nvPr/>
        </p:nvSpPr>
        <p:spPr>
          <a:xfrm>
            <a:off x="7843064" y="1881348"/>
            <a:ext cx="2488918" cy="954107"/>
          </a:xfrm>
          <a:prstGeom prst="rect">
            <a:avLst/>
          </a:prstGeom>
          <a:noFill/>
        </p:spPr>
        <p:txBody>
          <a:bodyPr wrap="square" rtlCol="0">
            <a:spAutoFit/>
          </a:bodyPr>
          <a:lstStyle/>
          <a:p>
            <a:pPr algn="ctr"/>
            <a:r>
              <a:rPr lang="es-ES" sz="1400" dirty="0" err="1">
                <a:solidFill>
                  <a:schemeClr val="accent3"/>
                </a:solidFill>
              </a:rPr>
              <a:t>Comparison</a:t>
            </a:r>
            <a:r>
              <a:rPr lang="es-ES" sz="1400" dirty="0">
                <a:solidFill>
                  <a:schemeClr val="accent3"/>
                </a:solidFill>
              </a:rPr>
              <a:t> </a:t>
            </a:r>
            <a:r>
              <a:rPr lang="es-ES" sz="1400" dirty="0" err="1">
                <a:solidFill>
                  <a:schemeClr val="accent3"/>
                </a:solidFill>
              </a:rPr>
              <a:t>of</a:t>
            </a:r>
            <a:r>
              <a:rPr lang="es-ES" sz="1400" dirty="0">
                <a:solidFill>
                  <a:schemeClr val="accent3"/>
                </a:solidFill>
              </a:rPr>
              <a:t> </a:t>
            </a:r>
            <a:r>
              <a:rPr lang="es-ES" sz="1400" dirty="0" err="1">
                <a:solidFill>
                  <a:schemeClr val="accent3"/>
                </a:solidFill>
              </a:rPr>
              <a:t>point</a:t>
            </a:r>
            <a:r>
              <a:rPr lang="es-ES" sz="1400" dirty="0">
                <a:solidFill>
                  <a:schemeClr val="accent3"/>
                </a:solidFill>
              </a:rPr>
              <a:t> </a:t>
            </a:r>
            <a:r>
              <a:rPr lang="es-ES" sz="1400" dirty="0" err="1">
                <a:solidFill>
                  <a:schemeClr val="accent3"/>
                </a:solidFill>
              </a:rPr>
              <a:t>clouds</a:t>
            </a:r>
            <a:r>
              <a:rPr lang="es-ES" sz="1400" dirty="0">
                <a:solidFill>
                  <a:schemeClr val="accent3"/>
                </a:solidFill>
              </a:rPr>
              <a:t> digital </a:t>
            </a:r>
            <a:r>
              <a:rPr lang="es-ES" sz="1400" dirty="0" err="1">
                <a:solidFill>
                  <a:schemeClr val="accent3"/>
                </a:solidFill>
              </a:rPr>
              <a:t>copy</a:t>
            </a:r>
            <a:r>
              <a:rPr lang="es-ES" sz="1400" dirty="0">
                <a:solidFill>
                  <a:schemeClr val="accent3"/>
                </a:solidFill>
              </a:rPr>
              <a:t> </a:t>
            </a:r>
            <a:r>
              <a:rPr lang="es-ES" sz="1400" dirty="0" err="1">
                <a:solidFill>
                  <a:schemeClr val="accent3"/>
                </a:solidFill>
              </a:rPr>
              <a:t>with</a:t>
            </a:r>
            <a:r>
              <a:rPr lang="es-ES" sz="1400" dirty="0">
                <a:solidFill>
                  <a:schemeClr val="accent3"/>
                </a:solidFill>
              </a:rPr>
              <a:t> CAD </a:t>
            </a:r>
            <a:r>
              <a:rPr lang="es-ES" sz="1400" dirty="0" err="1">
                <a:solidFill>
                  <a:schemeClr val="accent3"/>
                </a:solidFill>
              </a:rPr>
              <a:t>model</a:t>
            </a:r>
            <a:endParaRPr lang="es-ES" sz="1400" dirty="0">
              <a:solidFill>
                <a:schemeClr val="accent3"/>
              </a:solidFill>
            </a:endParaRPr>
          </a:p>
          <a:p>
            <a:pPr algn="ctr"/>
            <a:r>
              <a:rPr lang="es-ES" sz="1400" dirty="0" err="1">
                <a:solidFill>
                  <a:schemeClr val="accent3"/>
                </a:solidFill>
              </a:rPr>
              <a:t>Disparity</a:t>
            </a:r>
            <a:r>
              <a:rPr lang="es-ES" sz="1400" dirty="0">
                <a:solidFill>
                  <a:schemeClr val="accent3"/>
                </a:solidFill>
              </a:rPr>
              <a:t> </a:t>
            </a:r>
            <a:r>
              <a:rPr lang="es-ES" sz="1400" dirty="0" err="1">
                <a:solidFill>
                  <a:schemeClr val="accent3"/>
                </a:solidFill>
              </a:rPr>
              <a:t>map</a:t>
            </a:r>
            <a:endParaRPr lang="en-US" sz="1400" dirty="0">
              <a:solidFill>
                <a:schemeClr val="accent3"/>
              </a:solidFill>
            </a:endParaRPr>
          </a:p>
        </p:txBody>
      </p:sp>
      <p:sp>
        <p:nvSpPr>
          <p:cNvPr id="26" name="CuadroTexto 25">
            <a:extLst>
              <a:ext uri="{FF2B5EF4-FFF2-40B4-BE49-F238E27FC236}">
                <a16:creationId xmlns:a16="http://schemas.microsoft.com/office/drawing/2014/main" id="{0A3DE891-5D72-28C9-D597-6C9B9C2E9DA1}"/>
              </a:ext>
            </a:extLst>
          </p:cNvPr>
          <p:cNvSpPr txBox="1"/>
          <p:nvPr/>
        </p:nvSpPr>
        <p:spPr>
          <a:xfrm>
            <a:off x="4831385" y="5296111"/>
            <a:ext cx="2529230" cy="954107"/>
          </a:xfrm>
          <a:prstGeom prst="rect">
            <a:avLst/>
          </a:prstGeom>
          <a:noFill/>
        </p:spPr>
        <p:txBody>
          <a:bodyPr wrap="square" rtlCol="0">
            <a:spAutoFit/>
          </a:bodyPr>
          <a:lstStyle/>
          <a:p>
            <a:pPr algn="ctr"/>
            <a:r>
              <a:rPr lang="es-ES" sz="1400" dirty="0" err="1">
                <a:solidFill>
                  <a:schemeClr val="accent3"/>
                </a:solidFill>
              </a:rPr>
              <a:t>Results</a:t>
            </a:r>
            <a:r>
              <a:rPr lang="es-ES" sz="1400" dirty="0">
                <a:solidFill>
                  <a:schemeClr val="accent3"/>
                </a:solidFill>
              </a:rPr>
              <a:t> data in </a:t>
            </a:r>
            <a:r>
              <a:rPr lang="es-ES" sz="1400" dirty="0" err="1">
                <a:solidFill>
                  <a:schemeClr val="accent3"/>
                </a:solidFill>
              </a:rPr>
              <a:t>different</a:t>
            </a:r>
            <a:r>
              <a:rPr lang="es-ES" sz="1400" dirty="0">
                <a:solidFill>
                  <a:schemeClr val="accent3"/>
                </a:solidFill>
              </a:rPr>
              <a:t> </a:t>
            </a:r>
            <a:r>
              <a:rPr lang="es-ES" sz="1400" dirty="0" err="1">
                <a:solidFill>
                  <a:schemeClr val="accent3"/>
                </a:solidFill>
              </a:rPr>
              <a:t>formats</a:t>
            </a:r>
            <a:r>
              <a:rPr lang="es-ES" sz="1400" dirty="0">
                <a:solidFill>
                  <a:schemeClr val="accent3"/>
                </a:solidFill>
              </a:rPr>
              <a:t> as </a:t>
            </a:r>
            <a:r>
              <a:rPr lang="es-ES" sz="1400" dirty="0" err="1">
                <a:solidFill>
                  <a:schemeClr val="accent3"/>
                </a:solidFill>
              </a:rPr>
              <a:t>needed</a:t>
            </a:r>
            <a:r>
              <a:rPr lang="es-ES" sz="1400" dirty="0">
                <a:solidFill>
                  <a:schemeClr val="accent3"/>
                </a:solidFill>
              </a:rPr>
              <a:t>:</a:t>
            </a:r>
          </a:p>
          <a:p>
            <a:pPr algn="ctr"/>
            <a:r>
              <a:rPr lang="es-ES" sz="1400" dirty="0" err="1">
                <a:solidFill>
                  <a:schemeClr val="accent3"/>
                </a:solidFill>
              </a:rPr>
              <a:t>pdf</a:t>
            </a:r>
            <a:r>
              <a:rPr lang="es-ES" sz="1400" dirty="0">
                <a:solidFill>
                  <a:schemeClr val="accent3"/>
                </a:solidFill>
              </a:rPr>
              <a:t> </a:t>
            </a:r>
            <a:r>
              <a:rPr lang="es-ES" sz="1400" dirty="0" err="1">
                <a:solidFill>
                  <a:schemeClr val="accent3"/>
                </a:solidFill>
              </a:rPr>
              <a:t>report</a:t>
            </a:r>
            <a:r>
              <a:rPr lang="es-ES" sz="1400" dirty="0">
                <a:solidFill>
                  <a:schemeClr val="accent3"/>
                </a:solidFill>
              </a:rPr>
              <a:t>, </a:t>
            </a:r>
            <a:r>
              <a:rPr lang="es-ES" sz="1400" dirty="0" err="1">
                <a:solidFill>
                  <a:schemeClr val="accent3"/>
                </a:solidFill>
              </a:rPr>
              <a:t>stl</a:t>
            </a:r>
            <a:r>
              <a:rPr lang="es-ES" sz="1400" dirty="0">
                <a:solidFill>
                  <a:schemeClr val="accent3"/>
                </a:solidFill>
              </a:rPr>
              <a:t> </a:t>
            </a:r>
            <a:r>
              <a:rPr lang="es-ES" sz="1400" dirty="0" err="1">
                <a:solidFill>
                  <a:schemeClr val="accent3"/>
                </a:solidFill>
              </a:rPr>
              <a:t>with</a:t>
            </a:r>
            <a:r>
              <a:rPr lang="es-ES" sz="1400" dirty="0">
                <a:solidFill>
                  <a:schemeClr val="accent3"/>
                </a:solidFill>
              </a:rPr>
              <a:t> </a:t>
            </a:r>
            <a:r>
              <a:rPr lang="es-ES" sz="1400" dirty="0" err="1">
                <a:solidFill>
                  <a:schemeClr val="accent3"/>
                </a:solidFill>
              </a:rPr>
              <a:t>annotations</a:t>
            </a:r>
            <a:r>
              <a:rPr lang="es-ES" sz="1400" dirty="0">
                <a:solidFill>
                  <a:schemeClr val="accent3"/>
                </a:solidFill>
              </a:rPr>
              <a:t>, XML QIF file</a:t>
            </a:r>
            <a:endParaRPr lang="en-US" sz="1400" dirty="0">
              <a:solidFill>
                <a:schemeClr val="accent3"/>
              </a:solidFill>
            </a:endParaRPr>
          </a:p>
        </p:txBody>
      </p:sp>
      <p:sp>
        <p:nvSpPr>
          <p:cNvPr id="27" name="CuadroTexto 26">
            <a:extLst>
              <a:ext uri="{FF2B5EF4-FFF2-40B4-BE49-F238E27FC236}">
                <a16:creationId xmlns:a16="http://schemas.microsoft.com/office/drawing/2014/main" id="{695ABCF0-7F2C-DEB4-1845-E42F70C96F8F}"/>
              </a:ext>
            </a:extLst>
          </p:cNvPr>
          <p:cNvSpPr txBox="1"/>
          <p:nvPr/>
        </p:nvSpPr>
        <p:spPr>
          <a:xfrm>
            <a:off x="2332259" y="2632737"/>
            <a:ext cx="923651" cy="307777"/>
          </a:xfrm>
          <a:prstGeom prst="rect">
            <a:avLst/>
          </a:prstGeom>
          <a:noFill/>
        </p:spPr>
        <p:txBody>
          <a:bodyPr wrap="none" rtlCol="0">
            <a:spAutoFit/>
          </a:bodyPr>
          <a:lstStyle/>
          <a:p>
            <a:r>
              <a:rPr lang="es-ES" sz="1400" dirty="0" err="1">
                <a:solidFill>
                  <a:schemeClr val="accent3"/>
                </a:solidFill>
              </a:rPr>
              <a:t>Optiscan</a:t>
            </a:r>
            <a:endParaRPr lang="en-US" sz="1400" dirty="0">
              <a:solidFill>
                <a:schemeClr val="accent3"/>
              </a:solidFill>
            </a:endParaRPr>
          </a:p>
        </p:txBody>
      </p:sp>
      <p:sp>
        <p:nvSpPr>
          <p:cNvPr id="28" name="CuadroTexto 27">
            <a:extLst>
              <a:ext uri="{FF2B5EF4-FFF2-40B4-BE49-F238E27FC236}">
                <a16:creationId xmlns:a16="http://schemas.microsoft.com/office/drawing/2014/main" id="{0FA6DE4B-58D4-0958-D67A-18D5F07E29E8}"/>
              </a:ext>
            </a:extLst>
          </p:cNvPr>
          <p:cNvSpPr txBox="1"/>
          <p:nvPr/>
        </p:nvSpPr>
        <p:spPr>
          <a:xfrm>
            <a:off x="4541158" y="1432470"/>
            <a:ext cx="1224631" cy="307777"/>
          </a:xfrm>
          <a:prstGeom prst="rect">
            <a:avLst/>
          </a:prstGeom>
          <a:noFill/>
        </p:spPr>
        <p:txBody>
          <a:bodyPr wrap="none" rtlCol="0">
            <a:spAutoFit/>
          </a:bodyPr>
          <a:lstStyle/>
          <a:p>
            <a:r>
              <a:rPr lang="es-ES" sz="1400" dirty="0">
                <a:solidFill>
                  <a:schemeClr val="accent3"/>
                </a:solidFill>
              </a:rPr>
              <a:t>M3 software</a:t>
            </a:r>
            <a:endParaRPr lang="en-US" sz="1400" dirty="0">
              <a:solidFill>
                <a:schemeClr val="accent3"/>
              </a:solidFill>
            </a:endParaRPr>
          </a:p>
        </p:txBody>
      </p:sp>
      <p:pic>
        <p:nvPicPr>
          <p:cNvPr id="50" name="Imagen 49">
            <a:extLst>
              <a:ext uri="{FF2B5EF4-FFF2-40B4-BE49-F238E27FC236}">
                <a16:creationId xmlns:a16="http://schemas.microsoft.com/office/drawing/2014/main" id="{FC8807E3-C92E-D2FA-FBD8-25522381CCAC}"/>
              </a:ext>
            </a:extLst>
          </p:cNvPr>
          <p:cNvPicPr>
            <a:picLocks noChangeAspect="1"/>
          </p:cNvPicPr>
          <p:nvPr/>
        </p:nvPicPr>
        <p:blipFill rotWithShape="1">
          <a:blip r:embed="rId10"/>
          <a:srcRect l="2697" t="15425" r="379"/>
          <a:stretch/>
        </p:blipFill>
        <p:spPr>
          <a:xfrm>
            <a:off x="4079905" y="1803221"/>
            <a:ext cx="2188312" cy="1068109"/>
          </a:xfrm>
          <a:prstGeom prst="roundRect">
            <a:avLst/>
          </a:prstGeom>
        </p:spPr>
      </p:pic>
      <p:cxnSp>
        <p:nvCxnSpPr>
          <p:cNvPr id="54" name="Conector recto de flecha 53">
            <a:extLst>
              <a:ext uri="{FF2B5EF4-FFF2-40B4-BE49-F238E27FC236}">
                <a16:creationId xmlns:a16="http://schemas.microsoft.com/office/drawing/2014/main" id="{702BBD83-3B76-0834-62E4-01A84949333D}"/>
              </a:ext>
            </a:extLst>
          </p:cNvPr>
          <p:cNvCxnSpPr>
            <a:cxnSpLocks/>
          </p:cNvCxnSpPr>
          <p:nvPr/>
        </p:nvCxnSpPr>
        <p:spPr>
          <a:xfrm>
            <a:off x="6722830" y="3486424"/>
            <a:ext cx="7955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a:extLst>
              <a:ext uri="{FF2B5EF4-FFF2-40B4-BE49-F238E27FC236}">
                <a16:creationId xmlns:a16="http://schemas.microsoft.com/office/drawing/2014/main" id="{26F57834-744A-D662-57B1-372B00794D9E}"/>
              </a:ext>
            </a:extLst>
          </p:cNvPr>
          <p:cNvCxnSpPr>
            <a:stCxn id="21" idx="3"/>
            <a:endCxn id="9" idx="3"/>
          </p:cNvCxnSpPr>
          <p:nvPr/>
        </p:nvCxnSpPr>
        <p:spPr>
          <a:xfrm>
            <a:off x="10548110" y="3515357"/>
            <a:ext cx="12700" cy="1952345"/>
          </a:xfrm>
          <a:prstGeom prst="bentConnector3">
            <a:avLst>
              <a:gd name="adj1" fmla="val 751429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E53D6A92-5E1F-687C-3956-F954FCCB9893}"/>
              </a:ext>
            </a:extLst>
          </p:cNvPr>
          <p:cNvSpPr txBox="1"/>
          <p:nvPr/>
        </p:nvSpPr>
        <p:spPr>
          <a:xfrm>
            <a:off x="4260300" y="6370828"/>
            <a:ext cx="3671399" cy="276999"/>
          </a:xfrm>
          <a:prstGeom prst="rect">
            <a:avLst/>
          </a:prstGeom>
          <a:noFill/>
        </p:spPr>
        <p:txBody>
          <a:bodyPr wrap="square" rtlCol="0">
            <a:spAutoFit/>
          </a:bodyPr>
          <a:lstStyle/>
          <a:p>
            <a:pPr algn="ctr"/>
            <a:r>
              <a:rPr lang="es-ES" sz="1200" dirty="0" err="1">
                <a:solidFill>
                  <a:schemeClr val="accent3"/>
                </a:solidFill>
              </a:rPr>
              <a:t>See</a:t>
            </a:r>
            <a:r>
              <a:rPr lang="es-ES" sz="1200" dirty="0">
                <a:solidFill>
                  <a:schemeClr val="accent3"/>
                </a:solidFill>
              </a:rPr>
              <a:t> module </a:t>
            </a:r>
            <a:r>
              <a:rPr lang="es-ES" sz="1200" dirty="0" err="1">
                <a:solidFill>
                  <a:schemeClr val="accent3"/>
                </a:solidFill>
              </a:rPr>
              <a:t>related</a:t>
            </a:r>
            <a:r>
              <a:rPr lang="es-ES" sz="1200" dirty="0">
                <a:solidFill>
                  <a:schemeClr val="accent3"/>
                </a:solidFill>
              </a:rPr>
              <a:t> </a:t>
            </a:r>
            <a:r>
              <a:rPr lang="es-ES" sz="1200" dirty="0" err="1">
                <a:solidFill>
                  <a:schemeClr val="accent3"/>
                </a:solidFill>
              </a:rPr>
              <a:t>to</a:t>
            </a:r>
            <a:r>
              <a:rPr lang="es-ES" sz="1200" dirty="0">
                <a:solidFill>
                  <a:schemeClr val="accent3"/>
                </a:solidFill>
              </a:rPr>
              <a:t> QIF standard*</a:t>
            </a:r>
            <a:endParaRPr lang="en-US" sz="1200" dirty="0">
              <a:solidFill>
                <a:schemeClr val="accent3"/>
              </a:solidFill>
            </a:endParaRPr>
          </a:p>
        </p:txBody>
      </p:sp>
      <p:pic>
        <p:nvPicPr>
          <p:cNvPr id="3074" name="Picture 2" descr="Współrzędnościowe maszyny pomiarowe CMM TRIMEK">
            <a:extLst>
              <a:ext uri="{FF2B5EF4-FFF2-40B4-BE49-F238E27FC236}">
                <a16:creationId xmlns:a16="http://schemas.microsoft.com/office/drawing/2014/main" id="{7F8BF01A-1D0B-722D-76B8-449D4A353E9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126" r="10012"/>
          <a:stretch/>
        </p:blipFill>
        <p:spPr bwMode="auto">
          <a:xfrm>
            <a:off x="1904322" y="1254827"/>
            <a:ext cx="1176852" cy="1217113"/>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072" name="CuadroTexto 3071">
            <a:extLst>
              <a:ext uri="{FF2B5EF4-FFF2-40B4-BE49-F238E27FC236}">
                <a16:creationId xmlns:a16="http://schemas.microsoft.com/office/drawing/2014/main" id="{0FC23254-E809-DFB7-FAED-77448CC2CD8A}"/>
              </a:ext>
            </a:extLst>
          </p:cNvPr>
          <p:cNvSpPr txBox="1"/>
          <p:nvPr/>
        </p:nvSpPr>
        <p:spPr>
          <a:xfrm>
            <a:off x="3000702" y="1360336"/>
            <a:ext cx="622286" cy="307777"/>
          </a:xfrm>
          <a:prstGeom prst="rect">
            <a:avLst/>
          </a:prstGeom>
          <a:noFill/>
        </p:spPr>
        <p:txBody>
          <a:bodyPr wrap="none" rtlCol="0">
            <a:spAutoFit/>
          </a:bodyPr>
          <a:lstStyle/>
          <a:p>
            <a:r>
              <a:rPr lang="es-ES" sz="1400" dirty="0">
                <a:solidFill>
                  <a:schemeClr val="accent3"/>
                </a:solidFill>
              </a:rPr>
              <a:t>CMM</a:t>
            </a:r>
            <a:endParaRPr lang="en-US" sz="1400" dirty="0">
              <a:solidFill>
                <a:schemeClr val="accent3"/>
              </a:solidFill>
            </a:endParaRPr>
          </a:p>
        </p:txBody>
      </p:sp>
    </p:spTree>
    <p:extLst>
      <p:ext uri="{BB962C8B-B14F-4D97-AF65-F5344CB8AC3E}">
        <p14:creationId xmlns:p14="http://schemas.microsoft.com/office/powerpoint/2010/main" val="355624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13EC58-8ACE-4E7E-BA76-CA02E2144E1E}"/>
              </a:ext>
            </a:extLst>
          </p:cNvPr>
          <p:cNvSpPr>
            <a:spLocks noGrp="1"/>
          </p:cNvSpPr>
          <p:nvPr>
            <p:ph type="title"/>
          </p:nvPr>
        </p:nvSpPr>
        <p:spPr/>
        <p:txBody>
          <a:bodyPr>
            <a:noAutofit/>
          </a:bodyPr>
          <a:lstStyle/>
          <a:p>
            <a:r>
              <a:rPr lang="en-IE" sz="3600" dirty="0"/>
              <a:t>Work applied to Microsemi parts</a:t>
            </a:r>
          </a:p>
        </p:txBody>
      </p:sp>
      <p:sp>
        <p:nvSpPr>
          <p:cNvPr id="4" name="Slide Number Placeholder 3">
            <a:extLst>
              <a:ext uri="{FF2B5EF4-FFF2-40B4-BE49-F238E27FC236}">
                <a16:creationId xmlns:a16="http://schemas.microsoft.com/office/drawing/2014/main" id="{550ACE1C-8386-40EB-9184-444E2BBEE20F}"/>
              </a:ext>
            </a:extLst>
          </p:cNvPr>
          <p:cNvSpPr>
            <a:spLocks noGrp="1"/>
          </p:cNvSpPr>
          <p:nvPr>
            <p:ph type="sldNum" sz="quarter" idx="12"/>
          </p:nvPr>
        </p:nvSpPr>
        <p:spPr/>
        <p:txBody>
          <a:bodyPr/>
          <a:lstStyle/>
          <a:p>
            <a:fld id="{CE60A950-A652-4A2E-94A4-23751B04ECA5}" type="slidenum">
              <a:rPr lang="en-IE" smtClean="0"/>
              <a:pPr/>
              <a:t>12</a:t>
            </a:fld>
            <a:endParaRPr lang="en-IE" dirty="0"/>
          </a:p>
        </p:txBody>
      </p:sp>
      <p:pic>
        <p:nvPicPr>
          <p:cNvPr id="8" name="Picture 6">
            <a:extLst>
              <a:ext uri="{FF2B5EF4-FFF2-40B4-BE49-F238E27FC236}">
                <a16:creationId xmlns:a16="http://schemas.microsoft.com/office/drawing/2014/main" id="{60071949-F055-708D-3770-B12845D1C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005" y="2175833"/>
            <a:ext cx="3424155" cy="141609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21C0F72-8290-5D06-A92F-04EA03C7D6D9}"/>
              </a:ext>
            </a:extLst>
          </p:cNvPr>
          <p:cNvSpPr txBox="1"/>
          <p:nvPr/>
        </p:nvSpPr>
        <p:spPr>
          <a:xfrm>
            <a:off x="1129924" y="1438569"/>
            <a:ext cx="1689109" cy="369332"/>
          </a:xfrm>
          <a:prstGeom prst="rect">
            <a:avLst/>
          </a:prstGeom>
          <a:noFill/>
        </p:spPr>
        <p:txBody>
          <a:bodyPr wrap="square" rtlCol="0">
            <a:spAutoFit/>
          </a:bodyPr>
          <a:lstStyle/>
          <a:p>
            <a:pPr algn="ctr"/>
            <a:r>
              <a:rPr lang="es-ES" dirty="0" err="1">
                <a:solidFill>
                  <a:schemeClr val="accent3"/>
                </a:solidFill>
              </a:rPr>
              <a:t>Physical</a:t>
            </a:r>
            <a:r>
              <a:rPr lang="es-ES" dirty="0">
                <a:solidFill>
                  <a:schemeClr val="accent3"/>
                </a:solidFill>
              </a:rPr>
              <a:t> </a:t>
            </a:r>
            <a:r>
              <a:rPr lang="es-ES" dirty="0" err="1">
                <a:solidFill>
                  <a:schemeClr val="accent3"/>
                </a:solidFill>
              </a:rPr>
              <a:t>part</a:t>
            </a:r>
            <a:endParaRPr lang="en-US" dirty="0">
              <a:solidFill>
                <a:schemeClr val="accent3"/>
              </a:solidFill>
            </a:endParaRPr>
          </a:p>
        </p:txBody>
      </p:sp>
      <p:sp>
        <p:nvSpPr>
          <p:cNvPr id="15" name="Rectángulo: esquinas redondeadas 14">
            <a:extLst>
              <a:ext uri="{FF2B5EF4-FFF2-40B4-BE49-F238E27FC236}">
                <a16:creationId xmlns:a16="http://schemas.microsoft.com/office/drawing/2014/main" id="{2951C727-7A2E-60E6-34BF-B725D0218927}"/>
              </a:ext>
            </a:extLst>
          </p:cNvPr>
          <p:cNvSpPr/>
          <p:nvPr/>
        </p:nvSpPr>
        <p:spPr>
          <a:xfrm>
            <a:off x="1216590" y="1294977"/>
            <a:ext cx="1459900" cy="937147"/>
          </a:xfrm>
          <a:prstGeom prst="roundRect">
            <a:avLst/>
          </a:prstGeom>
          <a:solidFill>
            <a:schemeClr val="accent1">
              <a:lumMod val="40000"/>
              <a:lumOff val="60000"/>
              <a:alpha val="28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detail-blade">
            <a:extLst>
              <a:ext uri="{FF2B5EF4-FFF2-40B4-BE49-F238E27FC236}">
                <a16:creationId xmlns:a16="http://schemas.microsoft.com/office/drawing/2014/main" id="{C81520AF-77CF-43D4-8522-1750E8ACE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21" t="48715" r="47503" b="35966"/>
          <a:stretch/>
        </p:blipFill>
        <p:spPr bwMode="auto">
          <a:xfrm>
            <a:off x="2034486" y="2019233"/>
            <a:ext cx="1176853" cy="1068109"/>
          </a:xfrm>
          <a:prstGeom prst="ellipse">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cxnSp>
        <p:nvCxnSpPr>
          <p:cNvPr id="19" name="Conector recto de flecha 18">
            <a:extLst>
              <a:ext uri="{FF2B5EF4-FFF2-40B4-BE49-F238E27FC236}">
                <a16:creationId xmlns:a16="http://schemas.microsoft.com/office/drawing/2014/main" id="{E6B3A517-CDA6-0808-778E-5DAB033ED896}"/>
              </a:ext>
            </a:extLst>
          </p:cNvPr>
          <p:cNvCxnSpPr>
            <a:cxnSpLocks/>
          </p:cNvCxnSpPr>
          <p:nvPr/>
        </p:nvCxnSpPr>
        <p:spPr>
          <a:xfrm>
            <a:off x="3211339" y="2553287"/>
            <a:ext cx="2188275" cy="5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53CAEEDF-90E5-22CA-D60C-FE081E0AB7AB}"/>
              </a:ext>
            </a:extLst>
          </p:cNvPr>
          <p:cNvSpPr txBox="1"/>
          <p:nvPr/>
        </p:nvSpPr>
        <p:spPr>
          <a:xfrm>
            <a:off x="6832422" y="3440163"/>
            <a:ext cx="2828973" cy="523220"/>
          </a:xfrm>
          <a:prstGeom prst="rect">
            <a:avLst/>
          </a:prstGeom>
          <a:noFill/>
        </p:spPr>
        <p:txBody>
          <a:bodyPr wrap="square" rtlCol="0">
            <a:spAutoFit/>
          </a:bodyPr>
          <a:lstStyle/>
          <a:p>
            <a:pPr algn="ctr"/>
            <a:r>
              <a:rPr lang="es-ES" sz="1400" dirty="0">
                <a:solidFill>
                  <a:schemeClr val="accent3"/>
                </a:solidFill>
              </a:rPr>
              <a:t>Raw </a:t>
            </a:r>
            <a:r>
              <a:rPr lang="es-ES" sz="1400" dirty="0" err="1">
                <a:solidFill>
                  <a:schemeClr val="accent3"/>
                </a:solidFill>
              </a:rPr>
              <a:t>point</a:t>
            </a:r>
            <a:r>
              <a:rPr lang="es-ES" sz="1400" dirty="0">
                <a:solidFill>
                  <a:schemeClr val="accent3"/>
                </a:solidFill>
              </a:rPr>
              <a:t> </a:t>
            </a:r>
            <a:r>
              <a:rPr lang="es-ES" sz="1400" dirty="0" err="1">
                <a:solidFill>
                  <a:schemeClr val="accent3"/>
                </a:solidFill>
              </a:rPr>
              <a:t>cloud</a:t>
            </a:r>
            <a:r>
              <a:rPr lang="es-ES" sz="1400" dirty="0">
                <a:solidFill>
                  <a:schemeClr val="accent3"/>
                </a:solidFill>
              </a:rPr>
              <a:t> </a:t>
            </a:r>
            <a:r>
              <a:rPr lang="es-ES" sz="1400" dirty="0" err="1">
                <a:solidFill>
                  <a:schemeClr val="accent3"/>
                </a:solidFill>
              </a:rPr>
              <a:t>processing</a:t>
            </a:r>
            <a:endParaRPr lang="es-ES" sz="1400" dirty="0">
              <a:solidFill>
                <a:schemeClr val="accent3"/>
              </a:solidFill>
            </a:endParaRPr>
          </a:p>
          <a:p>
            <a:pPr algn="ctr"/>
            <a:r>
              <a:rPr lang="es-ES" sz="1400" dirty="0" err="1">
                <a:solidFill>
                  <a:schemeClr val="accent3"/>
                </a:solidFill>
              </a:rPr>
              <a:t>Pointcloud</a:t>
            </a:r>
            <a:r>
              <a:rPr lang="es-ES" sz="1400" dirty="0">
                <a:solidFill>
                  <a:schemeClr val="accent3"/>
                </a:solidFill>
              </a:rPr>
              <a:t> digital </a:t>
            </a:r>
            <a:r>
              <a:rPr lang="es-ES" sz="1400" dirty="0" err="1">
                <a:solidFill>
                  <a:schemeClr val="accent3"/>
                </a:solidFill>
              </a:rPr>
              <a:t>copy</a:t>
            </a:r>
            <a:endParaRPr lang="en-US" sz="1400" dirty="0">
              <a:solidFill>
                <a:schemeClr val="accent3"/>
              </a:solidFill>
            </a:endParaRPr>
          </a:p>
        </p:txBody>
      </p:sp>
      <p:sp>
        <p:nvSpPr>
          <p:cNvPr id="26" name="CuadroTexto 25">
            <a:extLst>
              <a:ext uri="{FF2B5EF4-FFF2-40B4-BE49-F238E27FC236}">
                <a16:creationId xmlns:a16="http://schemas.microsoft.com/office/drawing/2014/main" id="{0A3DE891-5D72-28C9-D597-6C9B9C2E9DA1}"/>
              </a:ext>
            </a:extLst>
          </p:cNvPr>
          <p:cNvSpPr txBox="1"/>
          <p:nvPr/>
        </p:nvSpPr>
        <p:spPr>
          <a:xfrm>
            <a:off x="6931032" y="5811786"/>
            <a:ext cx="2529230" cy="307777"/>
          </a:xfrm>
          <a:prstGeom prst="rect">
            <a:avLst/>
          </a:prstGeom>
          <a:noFill/>
        </p:spPr>
        <p:txBody>
          <a:bodyPr wrap="square" rtlCol="0">
            <a:spAutoFit/>
          </a:bodyPr>
          <a:lstStyle/>
          <a:p>
            <a:pPr algn="ctr"/>
            <a:r>
              <a:rPr lang="es-ES" sz="1400" dirty="0" err="1">
                <a:solidFill>
                  <a:schemeClr val="accent3"/>
                </a:solidFill>
              </a:rPr>
              <a:t>Measurement</a:t>
            </a:r>
            <a:r>
              <a:rPr lang="es-ES" sz="1400" dirty="0">
                <a:solidFill>
                  <a:schemeClr val="accent3"/>
                </a:solidFill>
              </a:rPr>
              <a:t> </a:t>
            </a:r>
            <a:r>
              <a:rPr lang="es-ES" sz="1400" dirty="0" err="1">
                <a:solidFill>
                  <a:schemeClr val="accent3"/>
                </a:solidFill>
              </a:rPr>
              <a:t>analysis</a:t>
            </a:r>
            <a:r>
              <a:rPr lang="es-ES" sz="1400" dirty="0">
                <a:solidFill>
                  <a:schemeClr val="accent3"/>
                </a:solidFill>
              </a:rPr>
              <a:t> </a:t>
            </a:r>
            <a:endParaRPr lang="en-US" sz="1400" dirty="0">
              <a:solidFill>
                <a:schemeClr val="accent3"/>
              </a:solidFill>
            </a:endParaRPr>
          </a:p>
        </p:txBody>
      </p:sp>
      <p:sp>
        <p:nvSpPr>
          <p:cNvPr id="27" name="CuadroTexto 26">
            <a:extLst>
              <a:ext uri="{FF2B5EF4-FFF2-40B4-BE49-F238E27FC236}">
                <a16:creationId xmlns:a16="http://schemas.microsoft.com/office/drawing/2014/main" id="{695ABCF0-7F2C-DEB4-1845-E42F70C96F8F}"/>
              </a:ext>
            </a:extLst>
          </p:cNvPr>
          <p:cNvSpPr txBox="1"/>
          <p:nvPr/>
        </p:nvSpPr>
        <p:spPr>
          <a:xfrm>
            <a:off x="3340227" y="2664041"/>
            <a:ext cx="923651" cy="307777"/>
          </a:xfrm>
          <a:prstGeom prst="rect">
            <a:avLst/>
          </a:prstGeom>
          <a:noFill/>
        </p:spPr>
        <p:txBody>
          <a:bodyPr wrap="none" rtlCol="0">
            <a:spAutoFit/>
          </a:bodyPr>
          <a:lstStyle/>
          <a:p>
            <a:r>
              <a:rPr lang="es-ES" sz="1400" dirty="0" err="1">
                <a:solidFill>
                  <a:schemeClr val="accent3"/>
                </a:solidFill>
              </a:rPr>
              <a:t>Optiscan</a:t>
            </a:r>
            <a:endParaRPr lang="en-US" sz="1400" dirty="0">
              <a:solidFill>
                <a:schemeClr val="accent3"/>
              </a:solidFill>
            </a:endParaRPr>
          </a:p>
        </p:txBody>
      </p:sp>
      <p:sp>
        <p:nvSpPr>
          <p:cNvPr id="28" name="CuadroTexto 27">
            <a:extLst>
              <a:ext uri="{FF2B5EF4-FFF2-40B4-BE49-F238E27FC236}">
                <a16:creationId xmlns:a16="http://schemas.microsoft.com/office/drawing/2014/main" id="{0FA6DE4B-58D4-0958-D67A-18D5F07E29E8}"/>
              </a:ext>
            </a:extLst>
          </p:cNvPr>
          <p:cNvSpPr txBox="1"/>
          <p:nvPr/>
        </p:nvSpPr>
        <p:spPr>
          <a:xfrm>
            <a:off x="7595692" y="1141089"/>
            <a:ext cx="1224631" cy="307777"/>
          </a:xfrm>
          <a:prstGeom prst="rect">
            <a:avLst/>
          </a:prstGeom>
          <a:noFill/>
        </p:spPr>
        <p:txBody>
          <a:bodyPr wrap="none" rtlCol="0">
            <a:spAutoFit/>
          </a:bodyPr>
          <a:lstStyle/>
          <a:p>
            <a:r>
              <a:rPr lang="es-ES" sz="1400" dirty="0">
                <a:solidFill>
                  <a:schemeClr val="accent3"/>
                </a:solidFill>
              </a:rPr>
              <a:t>M3 software</a:t>
            </a:r>
            <a:endParaRPr lang="en-US" sz="1400" dirty="0">
              <a:solidFill>
                <a:schemeClr val="accent3"/>
              </a:solidFill>
            </a:endParaRPr>
          </a:p>
        </p:txBody>
      </p:sp>
      <p:pic>
        <p:nvPicPr>
          <p:cNvPr id="50" name="Imagen 49">
            <a:extLst>
              <a:ext uri="{FF2B5EF4-FFF2-40B4-BE49-F238E27FC236}">
                <a16:creationId xmlns:a16="http://schemas.microsoft.com/office/drawing/2014/main" id="{FC8807E3-C92E-D2FA-FBD8-25522381CCAC}"/>
              </a:ext>
            </a:extLst>
          </p:cNvPr>
          <p:cNvPicPr>
            <a:picLocks noChangeAspect="1"/>
          </p:cNvPicPr>
          <p:nvPr/>
        </p:nvPicPr>
        <p:blipFill rotWithShape="1">
          <a:blip r:embed="rId5"/>
          <a:srcRect l="2697" t="15425" r="379"/>
          <a:stretch/>
        </p:blipFill>
        <p:spPr>
          <a:xfrm>
            <a:off x="7438598" y="1417964"/>
            <a:ext cx="1538820" cy="751094"/>
          </a:xfrm>
          <a:prstGeom prst="roundRect">
            <a:avLst/>
          </a:prstGeom>
        </p:spPr>
      </p:pic>
      <p:pic>
        <p:nvPicPr>
          <p:cNvPr id="3074" name="Picture 2" descr="Współrzędnościowe maszyny pomiarowe CMM TRIMEK">
            <a:extLst>
              <a:ext uri="{FF2B5EF4-FFF2-40B4-BE49-F238E27FC236}">
                <a16:creationId xmlns:a16="http://schemas.microsoft.com/office/drawing/2014/main" id="{7F8BF01A-1D0B-722D-76B8-449D4A353E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126" r="10012"/>
          <a:stretch/>
        </p:blipFill>
        <p:spPr bwMode="auto">
          <a:xfrm>
            <a:off x="2783402" y="1255776"/>
            <a:ext cx="1176852" cy="1217113"/>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072" name="CuadroTexto 3071">
            <a:extLst>
              <a:ext uri="{FF2B5EF4-FFF2-40B4-BE49-F238E27FC236}">
                <a16:creationId xmlns:a16="http://schemas.microsoft.com/office/drawing/2014/main" id="{0FC23254-E809-DFB7-FAED-77448CC2CD8A}"/>
              </a:ext>
            </a:extLst>
          </p:cNvPr>
          <p:cNvSpPr txBox="1"/>
          <p:nvPr/>
        </p:nvSpPr>
        <p:spPr>
          <a:xfrm>
            <a:off x="3879782" y="1361285"/>
            <a:ext cx="622286" cy="307777"/>
          </a:xfrm>
          <a:prstGeom prst="rect">
            <a:avLst/>
          </a:prstGeom>
          <a:noFill/>
        </p:spPr>
        <p:txBody>
          <a:bodyPr wrap="none" rtlCol="0">
            <a:spAutoFit/>
          </a:bodyPr>
          <a:lstStyle/>
          <a:p>
            <a:r>
              <a:rPr lang="es-ES" sz="1400" dirty="0">
                <a:solidFill>
                  <a:schemeClr val="accent3"/>
                </a:solidFill>
              </a:rPr>
              <a:t>CMM</a:t>
            </a:r>
            <a:endParaRPr lang="en-US" sz="1400" dirty="0">
              <a:solidFill>
                <a:schemeClr val="accent3"/>
              </a:solidFill>
            </a:endParaRPr>
          </a:p>
        </p:txBody>
      </p:sp>
      <p:pic>
        <p:nvPicPr>
          <p:cNvPr id="2" name="Imagen 1">
            <a:extLst>
              <a:ext uri="{FF2B5EF4-FFF2-40B4-BE49-F238E27FC236}">
                <a16:creationId xmlns:a16="http://schemas.microsoft.com/office/drawing/2014/main" id="{6D000CBF-7E49-8C49-8A01-4A5F1B9FC321}"/>
              </a:ext>
            </a:extLst>
          </p:cNvPr>
          <p:cNvPicPr>
            <a:picLocks noChangeAspect="1"/>
          </p:cNvPicPr>
          <p:nvPr/>
        </p:nvPicPr>
        <p:blipFill rotWithShape="1">
          <a:blip r:embed="rId7">
            <a:extLst>
              <a:ext uri="{28A0092B-C50C-407E-A947-70E740481C1C}">
                <a14:useLocalDpi xmlns:a14="http://schemas.microsoft.com/office/drawing/2010/main" val="0"/>
              </a:ext>
            </a:extLst>
          </a:blip>
          <a:srcRect l="16527" b="11953"/>
          <a:stretch/>
        </p:blipFill>
        <p:spPr>
          <a:xfrm>
            <a:off x="1148083" y="3854292"/>
            <a:ext cx="1824319" cy="1443210"/>
          </a:xfrm>
          <a:prstGeom prst="rect">
            <a:avLst/>
          </a:prstGeom>
        </p:spPr>
      </p:pic>
      <p:pic>
        <p:nvPicPr>
          <p:cNvPr id="3" name="Imagen 2">
            <a:extLst>
              <a:ext uri="{FF2B5EF4-FFF2-40B4-BE49-F238E27FC236}">
                <a16:creationId xmlns:a16="http://schemas.microsoft.com/office/drawing/2014/main" id="{9C2BFA11-80DF-E2FF-1464-928E17A3EB04}"/>
              </a:ext>
            </a:extLst>
          </p:cNvPr>
          <p:cNvPicPr>
            <a:picLocks noChangeAspect="1"/>
          </p:cNvPicPr>
          <p:nvPr/>
        </p:nvPicPr>
        <p:blipFill>
          <a:blip r:embed="rId8"/>
          <a:stretch>
            <a:fillRect/>
          </a:stretch>
        </p:blipFill>
        <p:spPr>
          <a:xfrm>
            <a:off x="3096542" y="3837964"/>
            <a:ext cx="1850118" cy="1459538"/>
          </a:xfrm>
          <a:prstGeom prst="rect">
            <a:avLst/>
          </a:prstGeom>
        </p:spPr>
      </p:pic>
      <p:sp>
        <p:nvSpPr>
          <p:cNvPr id="5" name="CuadroTexto 4">
            <a:extLst>
              <a:ext uri="{FF2B5EF4-FFF2-40B4-BE49-F238E27FC236}">
                <a16:creationId xmlns:a16="http://schemas.microsoft.com/office/drawing/2014/main" id="{E29FEFA2-6713-9DA1-3C09-666BC6860E0F}"/>
              </a:ext>
            </a:extLst>
          </p:cNvPr>
          <p:cNvSpPr txBox="1"/>
          <p:nvPr/>
        </p:nvSpPr>
        <p:spPr>
          <a:xfrm>
            <a:off x="1260450" y="5349503"/>
            <a:ext cx="35596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13E68"/>
                </a:solidFill>
                <a:effectLst/>
                <a:uLnTx/>
                <a:uFillTx/>
                <a:latin typeface="open sans"/>
                <a:ea typeface="+mn-ea"/>
                <a:cs typeface="+mn-cs"/>
              </a:rPr>
              <a:t>MTCL encapsulated PCBs and wafers</a:t>
            </a:r>
          </a:p>
        </p:txBody>
      </p:sp>
      <p:sp>
        <p:nvSpPr>
          <p:cNvPr id="10" name="CuadroTexto 9">
            <a:extLst>
              <a:ext uri="{FF2B5EF4-FFF2-40B4-BE49-F238E27FC236}">
                <a16:creationId xmlns:a16="http://schemas.microsoft.com/office/drawing/2014/main" id="{D5B1FCF4-4A8F-6A91-3EFC-3DD91EB42437}"/>
              </a:ext>
            </a:extLst>
          </p:cNvPr>
          <p:cNvSpPr txBox="1"/>
          <p:nvPr/>
        </p:nvSpPr>
        <p:spPr>
          <a:xfrm>
            <a:off x="1242000" y="3530187"/>
            <a:ext cx="35596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13E68"/>
                </a:solidFill>
                <a:effectLst/>
                <a:uLnTx/>
                <a:uFillTx/>
                <a:latin typeface="open sans"/>
                <a:ea typeface="+mn-ea"/>
                <a:cs typeface="+mn-cs"/>
              </a:rPr>
              <a:t>3D laser scanner</a:t>
            </a:r>
          </a:p>
        </p:txBody>
      </p:sp>
      <p:sp>
        <p:nvSpPr>
          <p:cNvPr id="11" name="Rectángulo: esquinas redondeadas 10">
            <a:extLst>
              <a:ext uri="{FF2B5EF4-FFF2-40B4-BE49-F238E27FC236}">
                <a16:creationId xmlns:a16="http://schemas.microsoft.com/office/drawing/2014/main" id="{76EF492F-B802-6354-3D24-7CA3B59B6496}"/>
              </a:ext>
            </a:extLst>
          </p:cNvPr>
          <p:cNvSpPr/>
          <p:nvPr/>
        </p:nvSpPr>
        <p:spPr>
          <a:xfrm>
            <a:off x="943389" y="1064624"/>
            <a:ext cx="4166755" cy="5172467"/>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pic>
        <p:nvPicPr>
          <p:cNvPr id="30" name="Imagen 29">
            <a:extLst>
              <a:ext uri="{FF2B5EF4-FFF2-40B4-BE49-F238E27FC236}">
                <a16:creationId xmlns:a16="http://schemas.microsoft.com/office/drawing/2014/main" id="{E42DCC59-C28F-A5F3-52ED-D554CC98C9B6}"/>
              </a:ext>
            </a:extLst>
          </p:cNvPr>
          <p:cNvPicPr>
            <a:picLocks noChangeAspect="1"/>
          </p:cNvPicPr>
          <p:nvPr/>
        </p:nvPicPr>
        <p:blipFill rotWithShape="1">
          <a:blip r:embed="rId9">
            <a:extLst>
              <a:ext uri="{28A0092B-C50C-407E-A947-70E740481C1C}">
                <a14:useLocalDpi xmlns:a14="http://schemas.microsoft.com/office/drawing/2010/main" val="0"/>
              </a:ext>
            </a:extLst>
          </a:blip>
          <a:srcRect l="4064" r="12087"/>
          <a:stretch/>
        </p:blipFill>
        <p:spPr>
          <a:xfrm>
            <a:off x="6404832" y="4119931"/>
            <a:ext cx="1323468" cy="885070"/>
          </a:xfrm>
          <a:prstGeom prst="ellipse">
            <a:avLst/>
          </a:prstGeom>
        </p:spPr>
      </p:pic>
      <p:pic>
        <p:nvPicPr>
          <p:cNvPr id="31" name="Imagen 30">
            <a:extLst>
              <a:ext uri="{FF2B5EF4-FFF2-40B4-BE49-F238E27FC236}">
                <a16:creationId xmlns:a16="http://schemas.microsoft.com/office/drawing/2014/main" id="{1E0371D5-0AEA-5CB4-1B9E-C49B84E26200}"/>
              </a:ext>
            </a:extLst>
          </p:cNvPr>
          <p:cNvPicPr>
            <a:picLocks noChangeAspect="1"/>
          </p:cNvPicPr>
          <p:nvPr/>
        </p:nvPicPr>
        <p:blipFill rotWithShape="1">
          <a:blip r:embed="rId10">
            <a:extLst>
              <a:ext uri="{28A0092B-C50C-407E-A947-70E740481C1C}">
                <a14:useLocalDpi xmlns:a14="http://schemas.microsoft.com/office/drawing/2010/main" val="0"/>
              </a:ext>
            </a:extLst>
          </a:blip>
          <a:srcRect l="2225" t="12356" r="7240" b="11787"/>
          <a:stretch/>
        </p:blipFill>
        <p:spPr>
          <a:xfrm>
            <a:off x="7493571" y="4132228"/>
            <a:ext cx="1323468" cy="885070"/>
          </a:xfrm>
          <a:prstGeom prst="ellipse">
            <a:avLst/>
          </a:prstGeom>
        </p:spPr>
      </p:pic>
      <p:pic>
        <p:nvPicPr>
          <p:cNvPr id="32" name="Imagen 31">
            <a:extLst>
              <a:ext uri="{FF2B5EF4-FFF2-40B4-BE49-F238E27FC236}">
                <a16:creationId xmlns:a16="http://schemas.microsoft.com/office/drawing/2014/main" id="{D0395999-3557-ECF1-E4A2-A77F18CF95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6559" y="4144525"/>
            <a:ext cx="1323468" cy="885070"/>
          </a:xfrm>
          <a:prstGeom prst="ellipse">
            <a:avLst/>
          </a:prstGeom>
        </p:spPr>
      </p:pic>
      <p:pic>
        <p:nvPicPr>
          <p:cNvPr id="33" name="Imagen 32">
            <a:extLst>
              <a:ext uri="{FF2B5EF4-FFF2-40B4-BE49-F238E27FC236}">
                <a16:creationId xmlns:a16="http://schemas.microsoft.com/office/drawing/2014/main" id="{38EE7298-CBA0-8CAD-E30C-51FBDBD5B3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1238" y="4838652"/>
            <a:ext cx="1431934" cy="917133"/>
          </a:xfrm>
          <a:prstGeom prst="ellipse">
            <a:avLst/>
          </a:prstGeom>
        </p:spPr>
      </p:pic>
      <p:pic>
        <p:nvPicPr>
          <p:cNvPr id="34" name="Imagen 33">
            <a:extLst>
              <a:ext uri="{FF2B5EF4-FFF2-40B4-BE49-F238E27FC236}">
                <a16:creationId xmlns:a16="http://schemas.microsoft.com/office/drawing/2014/main" id="{351EF5BB-6334-EF7F-C9DD-AEE3A88B2C1D}"/>
              </a:ext>
            </a:extLst>
          </p:cNvPr>
          <p:cNvPicPr>
            <a:picLocks noChangeAspect="1"/>
          </p:cNvPicPr>
          <p:nvPr/>
        </p:nvPicPr>
        <p:blipFill>
          <a:blip r:embed="rId13"/>
          <a:stretch>
            <a:fillRect/>
          </a:stretch>
        </p:blipFill>
        <p:spPr>
          <a:xfrm>
            <a:off x="8038930" y="4801412"/>
            <a:ext cx="1374603" cy="917133"/>
          </a:xfrm>
          <a:prstGeom prst="ellipse">
            <a:avLst/>
          </a:prstGeom>
        </p:spPr>
      </p:pic>
      <p:sp>
        <p:nvSpPr>
          <p:cNvPr id="35" name="Rectángulo: esquinas redondeadas 34">
            <a:extLst>
              <a:ext uri="{FF2B5EF4-FFF2-40B4-BE49-F238E27FC236}">
                <a16:creationId xmlns:a16="http://schemas.microsoft.com/office/drawing/2014/main" id="{590E3283-AD28-D2FD-1D8F-CAAC6A145FF4}"/>
              </a:ext>
            </a:extLst>
          </p:cNvPr>
          <p:cNvSpPr/>
          <p:nvPr/>
        </p:nvSpPr>
        <p:spPr>
          <a:xfrm>
            <a:off x="6291571" y="1079623"/>
            <a:ext cx="3832874" cy="5172467"/>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spTree>
    <p:extLst>
      <p:ext uri="{BB962C8B-B14F-4D97-AF65-F5344CB8AC3E}">
        <p14:creationId xmlns:p14="http://schemas.microsoft.com/office/powerpoint/2010/main" val="42606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05BB-176C-4AA3-A75E-E623B4D4F132}"/>
              </a:ext>
            </a:extLst>
          </p:cNvPr>
          <p:cNvSpPr>
            <a:spLocks noGrp="1"/>
          </p:cNvSpPr>
          <p:nvPr>
            <p:ph type="ctrTitle"/>
          </p:nvPr>
        </p:nvSpPr>
        <p:spPr>
          <a:xfrm>
            <a:off x="952499" y="2024214"/>
            <a:ext cx="6867526" cy="1815009"/>
          </a:xfrm>
        </p:spPr>
        <p:txBody>
          <a:bodyPr/>
          <a:lstStyle/>
          <a:p>
            <a:r>
              <a:rPr lang="en-IE" dirty="0"/>
              <a:t>Basic Guide for the use of the Solution</a:t>
            </a:r>
          </a:p>
        </p:txBody>
      </p:sp>
      <p:pic>
        <p:nvPicPr>
          <p:cNvPr id="3" name="Graphic 2" descr="Badge 4 with solid fill">
            <a:extLst>
              <a:ext uri="{FF2B5EF4-FFF2-40B4-BE49-F238E27FC236}">
                <a16:creationId xmlns:a16="http://schemas.microsoft.com/office/drawing/2014/main" id="{E2B89F75-A5C2-7F98-8C32-100FC64E32E9}"/>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1992850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ACE1C-8386-40EB-9184-444E2BBEE20F}"/>
              </a:ext>
            </a:extLst>
          </p:cNvPr>
          <p:cNvSpPr>
            <a:spLocks noGrp="1"/>
          </p:cNvSpPr>
          <p:nvPr>
            <p:ph type="sldNum" sz="quarter" idx="12"/>
          </p:nvPr>
        </p:nvSpPr>
        <p:spPr>
          <a:xfrm>
            <a:off x="314418" y="6245055"/>
            <a:ext cx="2743200" cy="365125"/>
          </a:xfrm>
        </p:spPr>
        <p:txBody>
          <a:bodyPr/>
          <a:lstStyle/>
          <a:p>
            <a:fld id="{CE60A950-A652-4A2E-94A4-23751B04ECA5}" type="slidenum">
              <a:rPr lang="en-IE" smtClean="0"/>
              <a:pPr/>
              <a:t>14</a:t>
            </a:fld>
            <a:endParaRPr lang="en-IE" dirty="0"/>
          </a:p>
        </p:txBody>
      </p:sp>
      <p:sp>
        <p:nvSpPr>
          <p:cNvPr id="7" name="Title 6">
            <a:extLst>
              <a:ext uri="{FF2B5EF4-FFF2-40B4-BE49-F238E27FC236}">
                <a16:creationId xmlns:a16="http://schemas.microsoft.com/office/drawing/2014/main" id="{FC13EC58-8ACE-4E7E-BA76-CA02E2144E1E}"/>
              </a:ext>
            </a:extLst>
          </p:cNvPr>
          <p:cNvSpPr>
            <a:spLocks noGrp="1"/>
          </p:cNvSpPr>
          <p:nvPr>
            <p:ph type="title"/>
          </p:nvPr>
        </p:nvSpPr>
        <p:spPr>
          <a:xfrm>
            <a:off x="424402" y="343765"/>
            <a:ext cx="7021376" cy="691318"/>
          </a:xfrm>
        </p:spPr>
        <p:txBody>
          <a:bodyPr>
            <a:noAutofit/>
          </a:bodyPr>
          <a:lstStyle/>
          <a:p>
            <a:r>
              <a:rPr lang="en-IE" sz="3600" dirty="0"/>
              <a:t>Principal Characteristics of M3</a:t>
            </a:r>
          </a:p>
        </p:txBody>
      </p:sp>
      <p:pic>
        <p:nvPicPr>
          <p:cNvPr id="3" name="Imagen 2">
            <a:extLst>
              <a:ext uri="{FF2B5EF4-FFF2-40B4-BE49-F238E27FC236}">
                <a16:creationId xmlns:a16="http://schemas.microsoft.com/office/drawing/2014/main" id="{F1D0B898-8418-3607-669C-A4D60A4E23AE}"/>
              </a:ext>
            </a:extLst>
          </p:cNvPr>
          <p:cNvPicPr>
            <a:picLocks noChangeAspect="1"/>
          </p:cNvPicPr>
          <p:nvPr/>
        </p:nvPicPr>
        <p:blipFill>
          <a:blip r:embed="rId3"/>
          <a:stretch>
            <a:fillRect/>
          </a:stretch>
        </p:blipFill>
        <p:spPr>
          <a:xfrm>
            <a:off x="1076325" y="1381125"/>
            <a:ext cx="4600575" cy="2047875"/>
          </a:xfrm>
          <a:prstGeom prst="roundRect">
            <a:avLst/>
          </a:prstGeom>
        </p:spPr>
      </p:pic>
      <p:pic>
        <p:nvPicPr>
          <p:cNvPr id="6" name="Imagen 5">
            <a:extLst>
              <a:ext uri="{FF2B5EF4-FFF2-40B4-BE49-F238E27FC236}">
                <a16:creationId xmlns:a16="http://schemas.microsoft.com/office/drawing/2014/main" id="{DE3DFB4E-146F-8B1B-455B-DF679E542C87}"/>
              </a:ext>
            </a:extLst>
          </p:cNvPr>
          <p:cNvPicPr>
            <a:picLocks noChangeAspect="1"/>
          </p:cNvPicPr>
          <p:nvPr/>
        </p:nvPicPr>
        <p:blipFill>
          <a:blip r:embed="rId4"/>
          <a:stretch>
            <a:fillRect/>
          </a:stretch>
        </p:blipFill>
        <p:spPr>
          <a:xfrm>
            <a:off x="1085850" y="3457536"/>
            <a:ext cx="4600575" cy="2463356"/>
          </a:xfrm>
          <a:prstGeom prst="roundRect">
            <a:avLst/>
          </a:prstGeom>
        </p:spPr>
      </p:pic>
      <p:sp>
        <p:nvSpPr>
          <p:cNvPr id="8" name="CuadroTexto 7">
            <a:extLst>
              <a:ext uri="{FF2B5EF4-FFF2-40B4-BE49-F238E27FC236}">
                <a16:creationId xmlns:a16="http://schemas.microsoft.com/office/drawing/2014/main" id="{9BB31719-A45D-E245-76E4-55F0F546D7A3}"/>
              </a:ext>
            </a:extLst>
          </p:cNvPr>
          <p:cNvSpPr txBox="1"/>
          <p:nvPr/>
        </p:nvSpPr>
        <p:spPr>
          <a:xfrm>
            <a:off x="2191624" y="1359245"/>
            <a:ext cx="2369976" cy="369332"/>
          </a:xfrm>
          <a:prstGeom prst="rect">
            <a:avLst/>
          </a:prstGeom>
          <a:solidFill>
            <a:schemeClr val="tx1"/>
          </a:solidFill>
        </p:spPr>
        <p:txBody>
          <a:bodyPr wrap="square" rtlCol="0">
            <a:spAutoFit/>
          </a:bodyPr>
          <a:lstStyle/>
          <a:p>
            <a:pPr algn="ctr"/>
            <a:r>
              <a:rPr lang="es-ES" b="1" dirty="0">
                <a:solidFill>
                  <a:schemeClr val="bg1"/>
                </a:solidFill>
              </a:rPr>
              <a:t>MULTISENSOR</a:t>
            </a:r>
            <a:endParaRPr lang="en-US" b="1" dirty="0">
              <a:solidFill>
                <a:schemeClr val="bg1"/>
              </a:solidFill>
            </a:endParaRPr>
          </a:p>
        </p:txBody>
      </p:sp>
      <p:sp>
        <p:nvSpPr>
          <p:cNvPr id="9" name="CuadroTexto 8">
            <a:extLst>
              <a:ext uri="{FF2B5EF4-FFF2-40B4-BE49-F238E27FC236}">
                <a16:creationId xmlns:a16="http://schemas.microsoft.com/office/drawing/2014/main" id="{B290401B-0A53-E09E-E31F-9BB8FA9A590C}"/>
              </a:ext>
            </a:extLst>
          </p:cNvPr>
          <p:cNvSpPr txBox="1"/>
          <p:nvPr/>
        </p:nvSpPr>
        <p:spPr>
          <a:xfrm>
            <a:off x="2201149" y="3457536"/>
            <a:ext cx="2369976" cy="369332"/>
          </a:xfrm>
          <a:prstGeom prst="rect">
            <a:avLst/>
          </a:prstGeom>
          <a:solidFill>
            <a:schemeClr val="tx1"/>
          </a:solidFill>
        </p:spPr>
        <p:txBody>
          <a:bodyPr wrap="square" rtlCol="0">
            <a:spAutoFit/>
          </a:bodyPr>
          <a:lstStyle/>
          <a:p>
            <a:pPr algn="ctr"/>
            <a:r>
              <a:rPr lang="es-ES" b="1" dirty="0">
                <a:solidFill>
                  <a:schemeClr val="bg1"/>
                </a:solidFill>
              </a:rPr>
              <a:t>MULTIMACHINE</a:t>
            </a:r>
            <a:endParaRPr lang="en-US" b="1" dirty="0">
              <a:solidFill>
                <a:schemeClr val="bg1"/>
              </a:solidFill>
            </a:endParaRPr>
          </a:p>
        </p:txBody>
      </p:sp>
      <p:pic>
        <p:nvPicPr>
          <p:cNvPr id="1026" name="Picture 2" descr="Metrology software M3 | Innovalia Metrology">
            <a:extLst>
              <a:ext uri="{FF2B5EF4-FFF2-40B4-BE49-F238E27FC236}">
                <a16:creationId xmlns:a16="http://schemas.microsoft.com/office/drawing/2014/main" id="{19539B99-6ED9-4DD6-5F66-47A51E2B7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567" y="3108880"/>
            <a:ext cx="3439936" cy="1729374"/>
          </a:xfrm>
          <a:prstGeom prst="roundRect">
            <a:avLst/>
          </a:prstGeom>
          <a:noFill/>
          <a:extLst>
            <a:ext uri="{909E8E84-426E-40DD-AFC4-6F175D3DCCD1}">
              <a14:hiddenFill xmlns:a14="http://schemas.microsoft.com/office/drawing/2010/main">
                <a:solidFill>
                  <a:srgbClr val="FFFFFF"/>
                </a:solidFill>
              </a14:hiddenFill>
            </a:ext>
          </a:extLst>
        </p:spPr>
      </p:pic>
      <p:sp>
        <p:nvSpPr>
          <p:cNvPr id="11" name="Elipse 10">
            <a:extLst>
              <a:ext uri="{FF2B5EF4-FFF2-40B4-BE49-F238E27FC236}">
                <a16:creationId xmlns:a16="http://schemas.microsoft.com/office/drawing/2014/main" id="{CB10D32F-BE9F-54D9-CA19-252B8DA51A20}"/>
              </a:ext>
            </a:extLst>
          </p:cNvPr>
          <p:cNvSpPr/>
          <p:nvPr/>
        </p:nvSpPr>
        <p:spPr>
          <a:xfrm>
            <a:off x="7445778" y="1882548"/>
            <a:ext cx="2675514" cy="14025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 Intuitive software </a:t>
            </a:r>
            <a:r>
              <a:rPr lang="es-ES" b="1" dirty="0" err="1"/>
              <a:t>user</a:t>
            </a:r>
            <a:r>
              <a:rPr lang="es-ES" b="1" dirty="0"/>
              <a:t> interface</a:t>
            </a:r>
            <a:endParaRPr lang="en-US" b="1" dirty="0"/>
          </a:p>
        </p:txBody>
      </p:sp>
    </p:spTree>
    <p:extLst>
      <p:ext uri="{BB962C8B-B14F-4D97-AF65-F5344CB8AC3E}">
        <p14:creationId xmlns:p14="http://schemas.microsoft.com/office/powerpoint/2010/main" val="370991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13EC58-8ACE-4E7E-BA76-CA02E2144E1E}"/>
              </a:ext>
            </a:extLst>
          </p:cNvPr>
          <p:cNvSpPr>
            <a:spLocks noGrp="1"/>
          </p:cNvSpPr>
          <p:nvPr>
            <p:ph type="title"/>
          </p:nvPr>
        </p:nvSpPr>
        <p:spPr/>
        <p:txBody>
          <a:bodyPr>
            <a:noAutofit/>
          </a:bodyPr>
          <a:lstStyle/>
          <a:p>
            <a:r>
              <a:rPr lang="en-IE" sz="3600" dirty="0"/>
              <a:t>Workflow in M3 Software - General Steps</a:t>
            </a:r>
          </a:p>
        </p:txBody>
      </p:sp>
      <p:sp>
        <p:nvSpPr>
          <p:cNvPr id="4" name="Slide Number Placeholder 3">
            <a:extLst>
              <a:ext uri="{FF2B5EF4-FFF2-40B4-BE49-F238E27FC236}">
                <a16:creationId xmlns:a16="http://schemas.microsoft.com/office/drawing/2014/main" id="{550ACE1C-8386-40EB-9184-444E2BBEE20F}"/>
              </a:ext>
            </a:extLst>
          </p:cNvPr>
          <p:cNvSpPr>
            <a:spLocks noGrp="1"/>
          </p:cNvSpPr>
          <p:nvPr>
            <p:ph type="sldNum" sz="quarter" idx="12"/>
          </p:nvPr>
        </p:nvSpPr>
        <p:spPr/>
        <p:txBody>
          <a:bodyPr/>
          <a:lstStyle/>
          <a:p>
            <a:fld id="{CE60A950-A652-4A2E-94A4-23751B04ECA5}" type="slidenum">
              <a:rPr lang="en-IE" smtClean="0"/>
              <a:pPr/>
              <a:t>15</a:t>
            </a:fld>
            <a:endParaRPr lang="en-IE" dirty="0"/>
          </a:p>
        </p:txBody>
      </p:sp>
      <p:sp>
        <p:nvSpPr>
          <p:cNvPr id="21" name="CuadroTexto 20">
            <a:extLst>
              <a:ext uri="{FF2B5EF4-FFF2-40B4-BE49-F238E27FC236}">
                <a16:creationId xmlns:a16="http://schemas.microsoft.com/office/drawing/2014/main" id="{388F1B55-D5A8-52D8-A141-B772B1F1E824}"/>
              </a:ext>
            </a:extLst>
          </p:cNvPr>
          <p:cNvSpPr txBox="1"/>
          <p:nvPr/>
        </p:nvSpPr>
        <p:spPr>
          <a:xfrm>
            <a:off x="3806889" y="1179830"/>
            <a:ext cx="7893699" cy="5139869"/>
          </a:xfrm>
          <a:prstGeom prst="rect">
            <a:avLst/>
          </a:prstGeom>
          <a:noFill/>
        </p:spPr>
        <p:txBody>
          <a:bodyPr wrap="square" rtlCol="0">
            <a:spAutoFit/>
          </a:bodyPr>
          <a:lstStyle/>
          <a:p>
            <a:pPr marL="342900" indent="-342900">
              <a:spcAft>
                <a:spcPts val="600"/>
              </a:spcAft>
              <a:buFont typeface="+mj-lt"/>
              <a:buAutoNum type="arabicPeriod"/>
            </a:pPr>
            <a:r>
              <a:rPr lang="es-ES" dirty="0" err="1">
                <a:solidFill>
                  <a:schemeClr val="accent3"/>
                </a:solidFill>
              </a:rPr>
              <a:t>Upload</a:t>
            </a:r>
            <a:r>
              <a:rPr lang="es-ES" dirty="0">
                <a:solidFill>
                  <a:schemeClr val="accent3"/>
                </a:solidFill>
              </a:rPr>
              <a:t> </a:t>
            </a:r>
            <a:r>
              <a:rPr lang="es-ES" dirty="0" err="1">
                <a:solidFill>
                  <a:schemeClr val="accent3"/>
                </a:solidFill>
              </a:rPr>
              <a:t>the</a:t>
            </a:r>
            <a:r>
              <a:rPr lang="es-ES" dirty="0">
                <a:solidFill>
                  <a:schemeClr val="accent3"/>
                </a:solidFill>
              </a:rPr>
              <a:t> CAD file </a:t>
            </a:r>
            <a:r>
              <a:rPr lang="es-ES" dirty="0" err="1">
                <a:solidFill>
                  <a:schemeClr val="accent3"/>
                </a:solidFill>
              </a:rPr>
              <a:t>of</a:t>
            </a:r>
            <a:r>
              <a:rPr lang="es-ES" dirty="0">
                <a:solidFill>
                  <a:schemeClr val="accent3"/>
                </a:solidFill>
              </a:rPr>
              <a:t> </a:t>
            </a:r>
            <a:r>
              <a:rPr lang="es-ES" dirty="0" err="1">
                <a:solidFill>
                  <a:schemeClr val="accent3"/>
                </a:solidFill>
              </a:rPr>
              <a:t>the</a:t>
            </a:r>
            <a:r>
              <a:rPr lang="es-ES" dirty="0">
                <a:solidFill>
                  <a:schemeClr val="accent3"/>
                </a:solidFill>
              </a:rPr>
              <a:t> </a:t>
            </a:r>
            <a:r>
              <a:rPr lang="es-ES" dirty="0" err="1">
                <a:solidFill>
                  <a:schemeClr val="accent3"/>
                </a:solidFill>
              </a:rPr>
              <a:t>part</a:t>
            </a:r>
            <a:r>
              <a:rPr lang="es-ES" dirty="0">
                <a:solidFill>
                  <a:schemeClr val="accent3"/>
                </a:solidFill>
              </a:rPr>
              <a:t> </a:t>
            </a:r>
            <a:r>
              <a:rPr lang="es-ES" dirty="0" err="1">
                <a:solidFill>
                  <a:schemeClr val="accent3"/>
                </a:solidFill>
              </a:rPr>
              <a:t>to</a:t>
            </a:r>
            <a:r>
              <a:rPr lang="es-ES" dirty="0">
                <a:solidFill>
                  <a:schemeClr val="accent3"/>
                </a:solidFill>
              </a:rPr>
              <a:t> </a:t>
            </a:r>
            <a:r>
              <a:rPr lang="es-ES" dirty="0" err="1">
                <a:solidFill>
                  <a:schemeClr val="accent3"/>
                </a:solidFill>
              </a:rPr>
              <a:t>the</a:t>
            </a:r>
            <a:r>
              <a:rPr lang="es-ES" dirty="0">
                <a:solidFill>
                  <a:schemeClr val="accent3"/>
                </a:solidFill>
              </a:rPr>
              <a:t> software</a:t>
            </a:r>
          </a:p>
          <a:p>
            <a:pPr marL="342900" indent="-342900">
              <a:spcAft>
                <a:spcPts val="600"/>
              </a:spcAft>
              <a:buFont typeface="+mj-lt"/>
              <a:buAutoNum type="arabicPeriod"/>
            </a:pPr>
            <a:r>
              <a:rPr lang="es-ES" dirty="0" err="1">
                <a:solidFill>
                  <a:schemeClr val="accent3"/>
                </a:solidFill>
              </a:rPr>
              <a:t>Create</a:t>
            </a:r>
            <a:r>
              <a:rPr lang="es-ES" dirty="0">
                <a:solidFill>
                  <a:schemeClr val="accent3"/>
                </a:solidFill>
              </a:rPr>
              <a:t> a </a:t>
            </a:r>
            <a:r>
              <a:rPr lang="es-ES" dirty="0" err="1">
                <a:solidFill>
                  <a:schemeClr val="accent3"/>
                </a:solidFill>
              </a:rPr>
              <a:t>measurement</a:t>
            </a:r>
            <a:r>
              <a:rPr lang="es-ES" dirty="0">
                <a:solidFill>
                  <a:schemeClr val="accent3"/>
                </a:solidFill>
              </a:rPr>
              <a:t> plan </a:t>
            </a:r>
            <a:r>
              <a:rPr lang="es-ES" dirty="0" err="1">
                <a:solidFill>
                  <a:schemeClr val="accent3"/>
                </a:solidFill>
              </a:rPr>
              <a:t>based</a:t>
            </a:r>
            <a:r>
              <a:rPr lang="es-ES" dirty="0">
                <a:solidFill>
                  <a:schemeClr val="accent3"/>
                </a:solidFill>
              </a:rPr>
              <a:t> </a:t>
            </a:r>
            <a:r>
              <a:rPr lang="es-ES" dirty="0" err="1">
                <a:solidFill>
                  <a:schemeClr val="accent3"/>
                </a:solidFill>
              </a:rPr>
              <a:t>on</a:t>
            </a:r>
            <a:r>
              <a:rPr lang="es-ES" dirty="0">
                <a:solidFill>
                  <a:schemeClr val="accent3"/>
                </a:solidFill>
              </a:rPr>
              <a:t> a STEP file (</a:t>
            </a:r>
            <a:r>
              <a:rPr lang="es-ES" dirty="0" err="1">
                <a:solidFill>
                  <a:schemeClr val="accent3"/>
                </a:solidFill>
              </a:rPr>
              <a:t>preparation</a:t>
            </a:r>
            <a:r>
              <a:rPr lang="es-ES" dirty="0">
                <a:solidFill>
                  <a:schemeClr val="accent3"/>
                </a:solidFill>
              </a:rPr>
              <a:t> </a:t>
            </a:r>
            <a:r>
              <a:rPr lang="es-ES" dirty="0" err="1">
                <a:solidFill>
                  <a:schemeClr val="accent3"/>
                </a:solidFill>
              </a:rPr>
              <a:t>of</a:t>
            </a:r>
            <a:r>
              <a:rPr lang="es-ES" dirty="0">
                <a:solidFill>
                  <a:schemeClr val="accent3"/>
                </a:solidFill>
              </a:rPr>
              <a:t> </a:t>
            </a:r>
            <a:r>
              <a:rPr lang="es-ES" dirty="0" err="1">
                <a:solidFill>
                  <a:schemeClr val="accent3"/>
                </a:solidFill>
              </a:rPr>
              <a:t>all</a:t>
            </a:r>
            <a:r>
              <a:rPr lang="es-ES" dirty="0">
                <a:solidFill>
                  <a:schemeClr val="accent3"/>
                </a:solidFill>
              </a:rPr>
              <a:t> </a:t>
            </a:r>
            <a:r>
              <a:rPr lang="es-ES" dirty="0" err="1">
                <a:solidFill>
                  <a:schemeClr val="accent3"/>
                </a:solidFill>
              </a:rPr>
              <a:t>needed</a:t>
            </a:r>
            <a:r>
              <a:rPr lang="es-ES" dirty="0">
                <a:solidFill>
                  <a:schemeClr val="accent3"/>
                </a:solidFill>
              </a:rPr>
              <a:t> </a:t>
            </a:r>
            <a:r>
              <a:rPr lang="es-ES" dirty="0" err="1">
                <a:solidFill>
                  <a:schemeClr val="accent3"/>
                </a:solidFill>
              </a:rPr>
              <a:t>geometries</a:t>
            </a:r>
            <a:r>
              <a:rPr lang="es-ES" dirty="0">
                <a:solidFill>
                  <a:schemeClr val="accent3"/>
                </a:solidFill>
              </a:rPr>
              <a:t> </a:t>
            </a:r>
            <a:r>
              <a:rPr lang="es-ES" dirty="0" err="1">
                <a:solidFill>
                  <a:schemeClr val="accent3"/>
                </a:solidFill>
              </a:rPr>
              <a:t>required</a:t>
            </a:r>
            <a:r>
              <a:rPr lang="es-ES" dirty="0">
                <a:solidFill>
                  <a:schemeClr val="accent3"/>
                </a:solidFill>
              </a:rPr>
              <a:t> </a:t>
            </a:r>
            <a:r>
              <a:rPr lang="es-ES" dirty="0" err="1">
                <a:solidFill>
                  <a:schemeClr val="accent3"/>
                </a:solidFill>
              </a:rPr>
              <a:t>to</a:t>
            </a:r>
            <a:r>
              <a:rPr lang="es-ES" dirty="0">
                <a:solidFill>
                  <a:schemeClr val="accent3"/>
                </a:solidFill>
              </a:rPr>
              <a:t> </a:t>
            </a:r>
            <a:r>
              <a:rPr lang="es-ES" dirty="0" err="1">
                <a:solidFill>
                  <a:schemeClr val="accent3"/>
                </a:solidFill>
              </a:rPr>
              <a:t>perform</a:t>
            </a:r>
            <a:r>
              <a:rPr lang="es-ES" dirty="0">
                <a:solidFill>
                  <a:schemeClr val="accent3"/>
                </a:solidFill>
              </a:rPr>
              <a:t> </a:t>
            </a:r>
            <a:r>
              <a:rPr lang="es-ES" dirty="0" err="1">
                <a:solidFill>
                  <a:schemeClr val="accent3"/>
                </a:solidFill>
              </a:rPr>
              <a:t>the</a:t>
            </a:r>
            <a:r>
              <a:rPr lang="es-ES" dirty="0">
                <a:solidFill>
                  <a:schemeClr val="accent3"/>
                </a:solidFill>
              </a:rPr>
              <a:t> </a:t>
            </a:r>
            <a:r>
              <a:rPr lang="es-ES" dirty="0" err="1">
                <a:solidFill>
                  <a:schemeClr val="accent3"/>
                </a:solidFill>
              </a:rPr>
              <a:t>measurement</a:t>
            </a:r>
            <a:r>
              <a:rPr lang="es-ES" dirty="0">
                <a:solidFill>
                  <a:schemeClr val="accent3"/>
                </a:solidFill>
              </a:rPr>
              <a:t> in </a:t>
            </a:r>
            <a:r>
              <a:rPr lang="es-ES" dirty="0" err="1">
                <a:solidFill>
                  <a:schemeClr val="accent3"/>
                </a:solidFill>
              </a:rPr>
              <a:t>the</a:t>
            </a:r>
            <a:r>
              <a:rPr lang="es-ES" dirty="0">
                <a:solidFill>
                  <a:schemeClr val="accent3"/>
                </a:solidFill>
              </a:rPr>
              <a:t> machine)</a:t>
            </a:r>
          </a:p>
          <a:p>
            <a:pPr marL="342900" indent="-342900">
              <a:spcAft>
                <a:spcPts val="600"/>
              </a:spcAft>
              <a:buFont typeface="+mj-lt"/>
              <a:buAutoNum type="arabicPeriod"/>
            </a:pPr>
            <a:r>
              <a:rPr lang="en-US" dirty="0">
                <a:solidFill>
                  <a:schemeClr val="accent3"/>
                </a:solidFill>
              </a:rPr>
              <a:t>Perform the alignments (as part of the measurement plan)</a:t>
            </a:r>
          </a:p>
          <a:p>
            <a:pPr marL="342900" indent="-342900">
              <a:spcAft>
                <a:spcPts val="600"/>
              </a:spcAft>
              <a:buFont typeface="+mj-lt"/>
              <a:buAutoNum type="arabicPeriod"/>
            </a:pPr>
            <a:r>
              <a:rPr lang="en-US" dirty="0">
                <a:solidFill>
                  <a:schemeClr val="accent3"/>
                </a:solidFill>
              </a:rPr>
              <a:t>Prepare the geometric tolerances needed for the validation of the part</a:t>
            </a:r>
          </a:p>
          <a:p>
            <a:pPr marL="342900" indent="-342900">
              <a:spcAft>
                <a:spcPts val="600"/>
              </a:spcAft>
              <a:buFont typeface="+mj-lt"/>
              <a:buAutoNum type="arabicPeriod"/>
            </a:pPr>
            <a:r>
              <a:rPr lang="en-US" dirty="0">
                <a:solidFill>
                  <a:schemeClr val="accent3"/>
                </a:solidFill>
              </a:rPr>
              <a:t>Run the measurement program (with an optical sensor in this case)</a:t>
            </a:r>
          </a:p>
          <a:p>
            <a:pPr marL="342900" indent="-342900">
              <a:spcAft>
                <a:spcPts val="600"/>
              </a:spcAft>
              <a:buFont typeface="+mj-lt"/>
              <a:buAutoNum type="arabicPeriod"/>
            </a:pPr>
            <a:r>
              <a:rPr lang="en-US" dirty="0">
                <a:solidFill>
                  <a:schemeClr val="accent3"/>
                </a:solidFill>
              </a:rPr>
              <a:t>Connect to the machine and execute the programs that measure the geometries in the part</a:t>
            </a:r>
          </a:p>
          <a:p>
            <a:pPr marL="342900" indent="-342900">
              <a:spcAft>
                <a:spcPts val="600"/>
              </a:spcAft>
              <a:buFont typeface="+mj-lt"/>
              <a:buAutoNum type="arabicPeriod"/>
            </a:pPr>
            <a:r>
              <a:rPr lang="en-US" dirty="0">
                <a:solidFill>
                  <a:schemeClr val="accent3"/>
                </a:solidFill>
              </a:rPr>
              <a:t>Generate the results visualization in the software, by selecting any of the geometries that have been measured</a:t>
            </a:r>
          </a:p>
          <a:p>
            <a:pPr marL="342900" indent="-342900">
              <a:spcAft>
                <a:spcPts val="600"/>
              </a:spcAft>
              <a:buFont typeface="+mj-lt"/>
              <a:buAutoNum type="arabicPeriod"/>
            </a:pPr>
            <a:r>
              <a:rPr lang="en-US" dirty="0">
                <a:solidFill>
                  <a:schemeClr val="accent3"/>
                </a:solidFill>
              </a:rPr>
              <a:t>2 options for this visualization: Create a report or visualize a color deviation mapping image for a comparison between CAD design and the actual measured part.</a:t>
            </a:r>
          </a:p>
          <a:p>
            <a:pPr marL="342900" indent="-342900">
              <a:spcAft>
                <a:spcPts val="600"/>
              </a:spcAft>
              <a:buFont typeface="+mj-lt"/>
              <a:buAutoNum type="arabicPeriod"/>
            </a:pPr>
            <a:r>
              <a:rPr lang="en-US" dirty="0">
                <a:solidFill>
                  <a:schemeClr val="accent3"/>
                </a:solidFill>
              </a:rPr>
              <a:t>Export results in different formats: QIF, DMO, CSV, STEP IGS</a:t>
            </a:r>
            <a:endParaRPr lang="es-ES" dirty="0">
              <a:solidFill>
                <a:schemeClr val="accent3"/>
              </a:solidFill>
            </a:endParaRPr>
          </a:p>
        </p:txBody>
      </p:sp>
      <p:pic>
        <p:nvPicPr>
          <p:cNvPr id="3" name="Imagen 2">
            <a:extLst>
              <a:ext uri="{FF2B5EF4-FFF2-40B4-BE49-F238E27FC236}">
                <a16:creationId xmlns:a16="http://schemas.microsoft.com/office/drawing/2014/main" id="{D9B5230F-EAE0-76BE-8613-AF5651E22B76}"/>
              </a:ext>
            </a:extLst>
          </p:cNvPr>
          <p:cNvPicPr>
            <a:picLocks noChangeAspect="1"/>
          </p:cNvPicPr>
          <p:nvPr/>
        </p:nvPicPr>
        <p:blipFill>
          <a:blip r:embed="rId3"/>
          <a:stretch>
            <a:fillRect/>
          </a:stretch>
        </p:blipFill>
        <p:spPr>
          <a:xfrm>
            <a:off x="446316" y="1771019"/>
            <a:ext cx="3100586" cy="1838325"/>
          </a:xfrm>
          <a:prstGeom prst="rect">
            <a:avLst/>
          </a:prstGeom>
        </p:spPr>
      </p:pic>
      <p:pic>
        <p:nvPicPr>
          <p:cNvPr id="6" name="Imagen 5">
            <a:extLst>
              <a:ext uri="{FF2B5EF4-FFF2-40B4-BE49-F238E27FC236}">
                <a16:creationId xmlns:a16="http://schemas.microsoft.com/office/drawing/2014/main" id="{078D029C-D54F-09BC-2815-C92BA262AB4A}"/>
              </a:ext>
            </a:extLst>
          </p:cNvPr>
          <p:cNvPicPr>
            <a:picLocks noChangeAspect="1"/>
          </p:cNvPicPr>
          <p:nvPr/>
        </p:nvPicPr>
        <p:blipFill>
          <a:blip r:embed="rId4"/>
          <a:stretch>
            <a:fillRect/>
          </a:stretch>
        </p:blipFill>
        <p:spPr>
          <a:xfrm>
            <a:off x="424401" y="3670793"/>
            <a:ext cx="3144416" cy="1838325"/>
          </a:xfrm>
          <a:prstGeom prst="rect">
            <a:avLst/>
          </a:prstGeom>
        </p:spPr>
      </p:pic>
    </p:spTree>
    <p:extLst>
      <p:ext uri="{BB962C8B-B14F-4D97-AF65-F5344CB8AC3E}">
        <p14:creationId xmlns:p14="http://schemas.microsoft.com/office/powerpoint/2010/main" val="4084489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728C70-5A65-93F2-224A-C03B83233CDF}"/>
              </a:ext>
            </a:extLst>
          </p:cNvPr>
          <p:cNvSpPr>
            <a:spLocks noGrp="1"/>
          </p:cNvSpPr>
          <p:nvPr>
            <p:ph type="ctrTitle"/>
          </p:nvPr>
        </p:nvSpPr>
        <p:spPr>
          <a:xfrm>
            <a:off x="838199" y="1766325"/>
            <a:ext cx="7343776" cy="1815009"/>
          </a:xfrm>
        </p:spPr>
        <p:txBody>
          <a:bodyPr/>
          <a:lstStyle/>
          <a:p>
            <a:r>
              <a:rPr lang="en-IE" dirty="0"/>
              <a:t>Next Steps</a:t>
            </a:r>
          </a:p>
        </p:txBody>
      </p:sp>
      <p:sp>
        <p:nvSpPr>
          <p:cNvPr id="4" name="Slide Number Placeholder 3">
            <a:extLst>
              <a:ext uri="{FF2B5EF4-FFF2-40B4-BE49-F238E27FC236}">
                <a16:creationId xmlns:a16="http://schemas.microsoft.com/office/drawing/2014/main" id="{8830924D-2DFE-2A2B-7D7E-42B462617009}"/>
              </a:ext>
            </a:extLst>
          </p:cNvPr>
          <p:cNvSpPr>
            <a:spLocks noGrp="1"/>
          </p:cNvSpPr>
          <p:nvPr>
            <p:ph type="sldNum" sz="quarter" idx="4294967295"/>
          </p:nvPr>
        </p:nvSpPr>
        <p:spPr>
          <a:xfrm>
            <a:off x="0" y="6245225"/>
            <a:ext cx="2743200" cy="365125"/>
          </a:xfrm>
        </p:spPr>
        <p:txBody>
          <a:bodyPr/>
          <a:lstStyle/>
          <a:p>
            <a:pPr algn="l"/>
            <a:fld id="{CE60A950-A652-4A2E-94A4-23751B04ECA5}" type="slidenum">
              <a:rPr lang="en-IE" smtClean="0"/>
              <a:pPr algn="l"/>
              <a:t>16</a:t>
            </a:fld>
            <a:endParaRPr lang="en-IE"/>
          </a:p>
        </p:txBody>
      </p:sp>
      <p:pic>
        <p:nvPicPr>
          <p:cNvPr id="7" name="Graphic 6" descr="Badge 5 with solid fill">
            <a:extLst>
              <a:ext uri="{FF2B5EF4-FFF2-40B4-BE49-F238E27FC236}">
                <a16:creationId xmlns:a16="http://schemas.microsoft.com/office/drawing/2014/main" id="{12536826-60EE-1FA6-72A9-D29662B229A2}"/>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350869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42549D-B9F1-1C8C-8606-E640C0046984}"/>
              </a:ext>
            </a:extLst>
          </p:cNvPr>
          <p:cNvSpPr>
            <a:spLocks noGrp="1"/>
          </p:cNvSpPr>
          <p:nvPr>
            <p:ph idx="1"/>
          </p:nvPr>
        </p:nvSpPr>
        <p:spPr/>
        <p:txBody>
          <a:bodyPr/>
          <a:lstStyle/>
          <a:p>
            <a:r>
              <a:rPr lang="en-GB" dirty="0"/>
              <a:t>Additional information can be found at</a:t>
            </a:r>
          </a:p>
          <a:p>
            <a:pPr lvl="1"/>
            <a:r>
              <a:rPr lang="en-GB" dirty="0"/>
              <a:t>https://www.innovalia-metrology.com/</a:t>
            </a:r>
          </a:p>
          <a:p>
            <a:pPr lvl="1"/>
            <a:r>
              <a:rPr lang="en-GB" dirty="0"/>
              <a:t>https://www.unimetrik.es/</a:t>
            </a:r>
          </a:p>
          <a:p>
            <a:pPr marL="0" indent="0">
              <a:buNone/>
            </a:pPr>
            <a:endParaRPr lang="en-IE" dirty="0"/>
          </a:p>
        </p:txBody>
      </p:sp>
      <p:sp>
        <p:nvSpPr>
          <p:cNvPr id="3" name="Slide Number Placeholder 2">
            <a:extLst>
              <a:ext uri="{FF2B5EF4-FFF2-40B4-BE49-F238E27FC236}">
                <a16:creationId xmlns:a16="http://schemas.microsoft.com/office/drawing/2014/main" id="{DBCC0B83-4CCF-0F4C-93D0-86CACA35580E}"/>
              </a:ext>
            </a:extLst>
          </p:cNvPr>
          <p:cNvSpPr>
            <a:spLocks noGrp="1"/>
          </p:cNvSpPr>
          <p:nvPr>
            <p:ph type="sldNum" sz="quarter" idx="12"/>
          </p:nvPr>
        </p:nvSpPr>
        <p:spPr/>
        <p:txBody>
          <a:bodyPr/>
          <a:lstStyle/>
          <a:p>
            <a:pPr algn="l"/>
            <a:fld id="{CE60A950-A652-4A2E-94A4-23751B04ECA5}" type="slidenum">
              <a:rPr lang="en-IE" smtClean="0"/>
              <a:pPr algn="l"/>
              <a:t>17</a:t>
            </a:fld>
            <a:endParaRPr lang="en-IE"/>
          </a:p>
        </p:txBody>
      </p:sp>
      <p:sp>
        <p:nvSpPr>
          <p:cNvPr id="4" name="Title 3">
            <a:extLst>
              <a:ext uri="{FF2B5EF4-FFF2-40B4-BE49-F238E27FC236}">
                <a16:creationId xmlns:a16="http://schemas.microsoft.com/office/drawing/2014/main" id="{555020CB-BE08-E3F8-21E9-BF6E72B2810B}"/>
              </a:ext>
            </a:extLst>
          </p:cNvPr>
          <p:cNvSpPr>
            <a:spLocks noGrp="1"/>
          </p:cNvSpPr>
          <p:nvPr>
            <p:ph type="title"/>
          </p:nvPr>
        </p:nvSpPr>
        <p:spPr/>
        <p:txBody>
          <a:bodyPr/>
          <a:lstStyle/>
          <a:p>
            <a:r>
              <a:rPr lang="en-GB" dirty="0"/>
              <a:t>Next Steps</a:t>
            </a:r>
            <a:endParaRPr lang="en-IE" dirty="0"/>
          </a:p>
        </p:txBody>
      </p:sp>
      <p:pic>
        <p:nvPicPr>
          <p:cNvPr id="6" name="Graphic 5" descr="Internet outline">
            <a:extLst>
              <a:ext uri="{FF2B5EF4-FFF2-40B4-BE49-F238E27FC236}">
                <a16:creationId xmlns:a16="http://schemas.microsoft.com/office/drawing/2014/main" id="{3579D943-3CB4-0161-0362-76B825EBC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002" y="2421192"/>
            <a:ext cx="3724182" cy="3724182"/>
          </a:xfrm>
          <a:prstGeom prst="rect">
            <a:avLst/>
          </a:prstGeom>
        </p:spPr>
      </p:pic>
    </p:spTree>
    <p:extLst>
      <p:ext uri="{BB962C8B-B14F-4D97-AF65-F5344CB8AC3E}">
        <p14:creationId xmlns:p14="http://schemas.microsoft.com/office/powerpoint/2010/main" val="1080509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42504-2830-4476-9B8F-9720B43D5DDB}"/>
              </a:ext>
            </a:extLst>
          </p:cNvPr>
          <p:cNvSpPr>
            <a:spLocks noGrp="1"/>
          </p:cNvSpPr>
          <p:nvPr>
            <p:ph type="ctrTitle"/>
          </p:nvPr>
        </p:nvSpPr>
        <p:spPr/>
        <p:txBody>
          <a:bodyPr/>
          <a:lstStyle/>
          <a:p>
            <a:r>
              <a:rPr lang="en-IE" dirty="0"/>
              <a:t>Thank you</a:t>
            </a:r>
          </a:p>
        </p:txBody>
      </p:sp>
      <p:pic>
        <p:nvPicPr>
          <p:cNvPr id="6" name="Picture 2" descr="Unimetrik">
            <a:extLst>
              <a:ext uri="{FF2B5EF4-FFF2-40B4-BE49-F238E27FC236}">
                <a16:creationId xmlns:a16="http://schemas.microsoft.com/office/drawing/2014/main" id="{99084B0C-7430-9BCF-B78D-70C1CFE49FD4}"/>
              </a:ext>
            </a:extLst>
          </p:cNvPr>
          <p:cNvPicPr>
            <a:picLocks noChangeAspect="1" noChangeArrowheads="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25524" y="4729275"/>
            <a:ext cx="3140952" cy="61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42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a:extLst>
              <a:ext uri="{FF2B5EF4-FFF2-40B4-BE49-F238E27FC236}">
                <a16:creationId xmlns:a16="http://schemas.microsoft.com/office/drawing/2014/main" id="{B79C87A5-9765-78B0-C390-29004F240127}"/>
              </a:ext>
            </a:extLst>
          </p:cNvPr>
          <p:cNvSpPr txBox="1">
            <a:spLocks/>
          </p:cNvSpPr>
          <p:nvPr/>
        </p:nvSpPr>
        <p:spPr>
          <a:xfrm>
            <a:off x="1502874" y="1615762"/>
            <a:ext cx="6417199" cy="4328753"/>
          </a:xfrm>
          <a:prstGeom prst="rect">
            <a:avLst/>
          </a:prstGeom>
        </p:spPr>
        <p:txBody>
          <a:bodyPr vert="horz" lIns="91440" tIns="45720" rIns="91440" bIns="45720" rtlCol="0">
            <a:noAutofit/>
          </a:bodyPr>
          <a:lstStyle>
            <a:lvl1pPr marL="228600" indent="-228600" algn="l" defTabSz="914400" rtl="0" eaLnBrk="1" latinLnBrk="0" hangingPunct="1">
              <a:lnSpc>
                <a:spcPts val="2400"/>
              </a:lnSpc>
              <a:spcBef>
                <a:spcPts val="600"/>
              </a:spcBef>
              <a:buClr>
                <a:schemeClr val="accent2"/>
              </a:buClr>
              <a:buFont typeface="Lato" panose="020B0604020202020204" charset="0"/>
              <a:buChar char="›"/>
              <a:defRPr sz="1800" kern="1200">
                <a:solidFill>
                  <a:schemeClr val="accent3"/>
                </a:solidFill>
                <a:latin typeface="+mn-lt"/>
                <a:ea typeface="+mn-ea"/>
                <a:cs typeface="+mn-cs"/>
              </a:defRPr>
            </a:lvl1pPr>
            <a:lvl2pPr marL="685800" indent="-228600" algn="l" defTabSz="914400" rtl="0" eaLnBrk="1" latinLnBrk="0" hangingPunct="1">
              <a:lnSpc>
                <a:spcPts val="2400"/>
              </a:lnSpc>
              <a:spcBef>
                <a:spcPts val="600"/>
              </a:spcBef>
              <a:buClr>
                <a:schemeClr val="accent2"/>
              </a:buClr>
              <a:buFont typeface="Lato" panose="020B0604020202020204" charset="0"/>
              <a:buChar char="›"/>
              <a:defRPr sz="1600" kern="1200">
                <a:solidFill>
                  <a:schemeClr val="accent3"/>
                </a:solidFill>
                <a:latin typeface="+mn-lt"/>
                <a:ea typeface="+mn-ea"/>
                <a:cs typeface="+mn-cs"/>
              </a:defRPr>
            </a:lvl2pPr>
            <a:lvl3pPr marL="1143000" indent="-228600" algn="l" defTabSz="914400" rtl="0" eaLnBrk="1" latinLnBrk="0" hangingPunct="1">
              <a:lnSpc>
                <a:spcPts val="2400"/>
              </a:lnSpc>
              <a:spcBef>
                <a:spcPts val="600"/>
              </a:spcBef>
              <a:buClr>
                <a:schemeClr val="accent2"/>
              </a:buClr>
              <a:buFont typeface="Lato" panose="020B0604020202020204" charset="0"/>
              <a:buChar char="›"/>
              <a:defRPr sz="1400" kern="1200">
                <a:solidFill>
                  <a:schemeClr val="accent3"/>
                </a:solidFill>
                <a:latin typeface="+mn-lt"/>
                <a:ea typeface="+mn-ea"/>
                <a:cs typeface="+mn-cs"/>
              </a:defRPr>
            </a:lvl3pPr>
            <a:lvl4pPr marL="16002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4pPr>
            <a:lvl5pPr marL="2057400" indent="-228600" algn="l" defTabSz="914400" rtl="0" eaLnBrk="1" latinLnBrk="0" hangingPunct="1">
              <a:lnSpc>
                <a:spcPts val="2400"/>
              </a:lnSpc>
              <a:spcBef>
                <a:spcPts val="600"/>
              </a:spcBef>
              <a:buClr>
                <a:schemeClr val="accent2"/>
              </a:buClr>
              <a:buFont typeface="Lato" panose="020B060402020202020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t>Key Concepts of Metrology</a:t>
            </a:r>
          </a:p>
          <a:p>
            <a:pPr marL="0" indent="0">
              <a:lnSpc>
                <a:spcPct val="120000"/>
              </a:lnSpc>
              <a:buNone/>
            </a:pPr>
            <a:endParaRPr lang="en-US" sz="2000" dirty="0"/>
          </a:p>
          <a:p>
            <a:pPr marL="0" indent="0">
              <a:lnSpc>
                <a:spcPct val="120000"/>
              </a:lnSpc>
              <a:buNone/>
            </a:pPr>
            <a:r>
              <a:rPr lang="en-GB" sz="2000" dirty="0"/>
              <a:t>Quality Control Sensors and Software</a:t>
            </a:r>
          </a:p>
          <a:p>
            <a:pPr marL="0" indent="0">
              <a:lnSpc>
                <a:spcPct val="120000"/>
              </a:lnSpc>
              <a:buNone/>
            </a:pPr>
            <a:endParaRPr lang="en-US" sz="2000" dirty="0"/>
          </a:p>
          <a:p>
            <a:pPr marL="0" indent="0">
              <a:lnSpc>
                <a:spcPct val="120000"/>
              </a:lnSpc>
              <a:buNone/>
            </a:pPr>
            <a:r>
              <a:rPr lang="es-ES" sz="2000" dirty="0"/>
              <a:t>Reference </a:t>
            </a:r>
            <a:r>
              <a:rPr lang="es-ES" sz="2000" dirty="0" err="1"/>
              <a:t>Architecture</a:t>
            </a:r>
            <a:r>
              <a:rPr lang="es-ES" sz="2000" dirty="0"/>
              <a:t> </a:t>
            </a:r>
            <a:r>
              <a:rPr lang="es-ES" sz="2000" dirty="0" err="1"/>
              <a:t>of</a:t>
            </a:r>
            <a:r>
              <a:rPr lang="es-ES" sz="2000" dirty="0"/>
              <a:t> </a:t>
            </a:r>
            <a:r>
              <a:rPr lang="es-ES" sz="2000" dirty="0" err="1"/>
              <a:t>the</a:t>
            </a:r>
            <a:r>
              <a:rPr lang="es-ES" sz="2000" dirty="0"/>
              <a:t> QC </a:t>
            </a:r>
            <a:r>
              <a:rPr lang="es-ES" sz="2000" dirty="0" err="1"/>
              <a:t>Solution</a:t>
            </a:r>
            <a:endParaRPr lang="es-ES" sz="2000" dirty="0"/>
          </a:p>
          <a:p>
            <a:pPr marL="0" indent="0">
              <a:lnSpc>
                <a:spcPct val="120000"/>
              </a:lnSpc>
              <a:buNone/>
            </a:pPr>
            <a:endParaRPr lang="es-ES" sz="2000" dirty="0"/>
          </a:p>
          <a:p>
            <a:pPr marL="0" indent="0">
              <a:lnSpc>
                <a:spcPct val="120000"/>
              </a:lnSpc>
              <a:buNone/>
            </a:pPr>
            <a:r>
              <a:rPr lang="es-ES" sz="2000" dirty="0"/>
              <a:t>Basic Use </a:t>
            </a:r>
            <a:r>
              <a:rPr lang="es-ES" sz="2000" dirty="0" err="1"/>
              <a:t>of</a:t>
            </a:r>
            <a:r>
              <a:rPr lang="es-ES" sz="2000" dirty="0"/>
              <a:t> </a:t>
            </a:r>
            <a:r>
              <a:rPr lang="es-ES" sz="2000" dirty="0" err="1"/>
              <a:t>the</a:t>
            </a:r>
            <a:r>
              <a:rPr lang="es-ES" sz="2000" dirty="0"/>
              <a:t> </a:t>
            </a:r>
            <a:r>
              <a:rPr lang="es-ES" sz="2000" dirty="0" err="1"/>
              <a:t>Solution</a:t>
            </a:r>
            <a:endParaRPr lang="es-ES" sz="2000" dirty="0"/>
          </a:p>
          <a:p>
            <a:pPr marL="0" indent="0">
              <a:lnSpc>
                <a:spcPct val="120000"/>
              </a:lnSpc>
              <a:buNone/>
            </a:pPr>
            <a:endParaRPr lang="es-ES" sz="2000" dirty="0"/>
          </a:p>
          <a:p>
            <a:pPr marL="0" indent="0">
              <a:lnSpc>
                <a:spcPct val="120000"/>
              </a:lnSpc>
              <a:buNone/>
            </a:pPr>
            <a:r>
              <a:rPr lang="es-ES" sz="2000" dirty="0"/>
              <a:t>Next </a:t>
            </a:r>
            <a:r>
              <a:rPr lang="es-ES" sz="2000" dirty="0" err="1"/>
              <a:t>Steps</a:t>
            </a:r>
            <a:endParaRPr lang="es-ES" sz="2000" dirty="0"/>
          </a:p>
          <a:p>
            <a:pPr marL="0" indent="0">
              <a:lnSpc>
                <a:spcPct val="120000"/>
              </a:lnSpc>
              <a:buNone/>
            </a:pPr>
            <a:endParaRPr lang="es-ES" sz="1900" dirty="0"/>
          </a:p>
          <a:p>
            <a:pPr>
              <a:lnSpc>
                <a:spcPct val="120000"/>
              </a:lnSpc>
            </a:pPr>
            <a:endParaRPr lang="en-US" sz="1900" dirty="0"/>
          </a:p>
        </p:txBody>
      </p:sp>
      <p:sp>
        <p:nvSpPr>
          <p:cNvPr id="2" name="Title 1">
            <a:extLst>
              <a:ext uri="{FF2B5EF4-FFF2-40B4-BE49-F238E27FC236}">
                <a16:creationId xmlns:a16="http://schemas.microsoft.com/office/drawing/2014/main" id="{2832907C-DFFD-DF41-AE04-0769307240AE}"/>
              </a:ext>
            </a:extLst>
          </p:cNvPr>
          <p:cNvSpPr>
            <a:spLocks noGrp="1"/>
          </p:cNvSpPr>
          <p:nvPr>
            <p:ph type="title"/>
          </p:nvPr>
        </p:nvSpPr>
        <p:spPr/>
        <p:txBody>
          <a:bodyPr/>
          <a:lstStyle/>
          <a:p>
            <a:r>
              <a:rPr lang="es-ES" sz="3600" dirty="0" err="1"/>
              <a:t>Contents</a:t>
            </a:r>
            <a:endParaRPr lang="en-US" sz="3600" dirty="0"/>
          </a:p>
        </p:txBody>
      </p:sp>
      <p:pic>
        <p:nvPicPr>
          <p:cNvPr id="5" name="Graphic 4" descr="Badge 1 with solid fill">
            <a:extLst>
              <a:ext uri="{FF2B5EF4-FFF2-40B4-BE49-F238E27FC236}">
                <a16:creationId xmlns:a16="http://schemas.microsoft.com/office/drawing/2014/main" id="{68BBF381-427A-0491-D5BE-A4675AB6CB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484" y="1514115"/>
            <a:ext cx="691317" cy="691317"/>
          </a:xfrm>
          <a:prstGeom prst="rect">
            <a:avLst/>
          </a:prstGeom>
        </p:spPr>
      </p:pic>
      <p:pic>
        <p:nvPicPr>
          <p:cNvPr id="7" name="Graphic 6" descr="Badge with solid fill">
            <a:extLst>
              <a:ext uri="{FF2B5EF4-FFF2-40B4-BE49-F238E27FC236}">
                <a16:creationId xmlns:a16="http://schemas.microsoft.com/office/drawing/2014/main" id="{DE543A6A-9029-A756-73D5-D5299846B1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484" y="2403959"/>
            <a:ext cx="691317" cy="691317"/>
          </a:xfrm>
          <a:prstGeom prst="rect">
            <a:avLst/>
          </a:prstGeom>
        </p:spPr>
      </p:pic>
      <p:pic>
        <p:nvPicPr>
          <p:cNvPr id="8" name="Graphic 7" descr="Badge 3 with solid fill">
            <a:extLst>
              <a:ext uri="{FF2B5EF4-FFF2-40B4-BE49-F238E27FC236}">
                <a16:creationId xmlns:a16="http://schemas.microsoft.com/office/drawing/2014/main" id="{DA23C997-B932-EAC8-06CE-92E8BFE178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484" y="3293803"/>
            <a:ext cx="691317" cy="691317"/>
          </a:xfrm>
          <a:prstGeom prst="rect">
            <a:avLst/>
          </a:prstGeom>
        </p:spPr>
      </p:pic>
      <p:pic>
        <p:nvPicPr>
          <p:cNvPr id="10" name="Graphic 9" descr="Badge 5 with solid fill">
            <a:extLst>
              <a:ext uri="{FF2B5EF4-FFF2-40B4-BE49-F238E27FC236}">
                <a16:creationId xmlns:a16="http://schemas.microsoft.com/office/drawing/2014/main" id="{8D0B0A72-1459-A34E-26D9-E8FEC2FF23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668" y="5073492"/>
            <a:ext cx="691317" cy="691317"/>
          </a:xfrm>
          <a:prstGeom prst="rect">
            <a:avLst/>
          </a:prstGeom>
        </p:spPr>
      </p:pic>
      <p:pic>
        <p:nvPicPr>
          <p:cNvPr id="11" name="Graphic 10" descr="Badge 4 with solid fill">
            <a:extLst>
              <a:ext uri="{FF2B5EF4-FFF2-40B4-BE49-F238E27FC236}">
                <a16:creationId xmlns:a16="http://schemas.microsoft.com/office/drawing/2014/main" id="{BDF95904-D1AB-89DC-316A-4D717B6FB6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8667" y="4183647"/>
            <a:ext cx="691317" cy="691317"/>
          </a:xfrm>
          <a:prstGeom prst="rect">
            <a:avLst/>
          </a:prstGeom>
        </p:spPr>
      </p:pic>
    </p:spTree>
    <p:extLst>
      <p:ext uri="{BB962C8B-B14F-4D97-AF65-F5344CB8AC3E}">
        <p14:creationId xmlns:p14="http://schemas.microsoft.com/office/powerpoint/2010/main" val="311121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05BB-176C-4AA3-A75E-E623B4D4F132}"/>
              </a:ext>
            </a:extLst>
          </p:cNvPr>
          <p:cNvSpPr>
            <a:spLocks noGrp="1"/>
          </p:cNvSpPr>
          <p:nvPr>
            <p:ph type="ctrTitle"/>
          </p:nvPr>
        </p:nvSpPr>
        <p:spPr>
          <a:xfrm>
            <a:off x="838199" y="1737886"/>
            <a:ext cx="8643151" cy="1815009"/>
          </a:xfrm>
        </p:spPr>
        <p:txBody>
          <a:bodyPr/>
          <a:lstStyle/>
          <a:p>
            <a:r>
              <a:rPr lang="en-IE" dirty="0"/>
              <a:t>Key concepts of metrology</a:t>
            </a:r>
          </a:p>
        </p:txBody>
      </p:sp>
      <p:pic>
        <p:nvPicPr>
          <p:cNvPr id="3" name="Graphic 2" descr="Badge 1 with solid fill">
            <a:extLst>
              <a:ext uri="{FF2B5EF4-FFF2-40B4-BE49-F238E27FC236}">
                <a16:creationId xmlns:a16="http://schemas.microsoft.com/office/drawing/2014/main" id="{45D415D9-A3B1-D288-FA6C-6B52F63087EB}"/>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76" y="2713055"/>
            <a:ext cx="3512682" cy="3512682"/>
          </a:xfrm>
          <a:prstGeom prst="rect">
            <a:avLst/>
          </a:prstGeom>
        </p:spPr>
      </p:pic>
    </p:spTree>
    <p:extLst>
      <p:ext uri="{BB962C8B-B14F-4D97-AF65-F5344CB8AC3E}">
        <p14:creationId xmlns:p14="http://schemas.microsoft.com/office/powerpoint/2010/main" val="292816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0007046-EE8D-1AAB-8D5C-D46B80475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55" y="1615770"/>
            <a:ext cx="2117931" cy="1411954"/>
          </a:xfrm>
          <a:prstGeom prst="rect">
            <a:avLst/>
          </a:prstGeom>
          <a:noFill/>
          <a:effectLst>
            <a:glow>
              <a:schemeClr val="accent1">
                <a:alpha val="16000"/>
              </a:schemeClr>
            </a:glo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59555" y="137668"/>
            <a:ext cx="10968912" cy="888542"/>
          </a:xfrm>
        </p:spPr>
        <p:txBody>
          <a:bodyPr>
            <a:normAutofit/>
          </a:bodyPr>
          <a:lstStyle/>
          <a:p>
            <a:r>
              <a:rPr lang="es-ES" sz="3600" dirty="0"/>
              <a:t>What is Industrial Metrology? </a:t>
            </a:r>
            <a:endParaRPr lang="en-GB" sz="3600" dirty="0"/>
          </a:p>
        </p:txBody>
      </p:sp>
      <p:sp>
        <p:nvSpPr>
          <p:cNvPr id="23" name="Rectángulo redondeado 22"/>
          <p:cNvSpPr/>
          <p:nvPr/>
        </p:nvSpPr>
        <p:spPr>
          <a:xfrm>
            <a:off x="2694164" y="1179706"/>
            <a:ext cx="9016181" cy="685953"/>
          </a:xfrm>
          <a:prstGeom prst="roundRect">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ángulo redondeado 40"/>
          <p:cNvSpPr/>
          <p:nvPr/>
        </p:nvSpPr>
        <p:spPr>
          <a:xfrm>
            <a:off x="2670660" y="1984951"/>
            <a:ext cx="9016181" cy="685952"/>
          </a:xfrm>
          <a:prstGeom prst="roundRect">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ángulo redondeado 51"/>
          <p:cNvSpPr/>
          <p:nvPr/>
        </p:nvSpPr>
        <p:spPr>
          <a:xfrm>
            <a:off x="2694164" y="2808898"/>
            <a:ext cx="9016181" cy="672632"/>
          </a:xfrm>
          <a:prstGeom prst="roundRect">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adroTexto 2">
            <a:extLst>
              <a:ext uri="{FF2B5EF4-FFF2-40B4-BE49-F238E27FC236}">
                <a16:creationId xmlns:a16="http://schemas.microsoft.com/office/drawing/2014/main" id="{23D67E12-5A5F-835B-F1CF-02303F9B9562}"/>
              </a:ext>
            </a:extLst>
          </p:cNvPr>
          <p:cNvSpPr txBox="1"/>
          <p:nvPr/>
        </p:nvSpPr>
        <p:spPr>
          <a:xfrm>
            <a:off x="2694165" y="1219328"/>
            <a:ext cx="8992676" cy="646331"/>
          </a:xfrm>
          <a:prstGeom prst="rect">
            <a:avLst/>
          </a:prstGeom>
          <a:noFill/>
        </p:spPr>
        <p:txBody>
          <a:bodyPr wrap="square">
            <a:spAutoFit/>
          </a:bodyPr>
          <a:lstStyle/>
          <a:p>
            <a:r>
              <a:rPr lang="en-US" b="0" i="0" dirty="0">
                <a:solidFill>
                  <a:schemeClr val="accent3"/>
                </a:solidFill>
                <a:effectLst/>
                <a:latin typeface="Rubik"/>
              </a:rPr>
              <a:t>The </a:t>
            </a:r>
            <a:r>
              <a:rPr lang="en-US" b="1" i="0" dirty="0">
                <a:solidFill>
                  <a:schemeClr val="accent3"/>
                </a:solidFill>
                <a:effectLst/>
                <a:latin typeface="Rubik"/>
              </a:rPr>
              <a:t>word </a:t>
            </a:r>
            <a:r>
              <a:rPr lang="en-US" b="0" i="0" dirty="0">
                <a:solidFill>
                  <a:schemeClr val="accent3"/>
                </a:solidFill>
                <a:effectLst/>
                <a:latin typeface="Rubik"/>
              </a:rPr>
              <a:t>“metrology” </a:t>
            </a:r>
            <a:r>
              <a:rPr lang="en-US" b="1" i="0" dirty="0">
                <a:solidFill>
                  <a:schemeClr val="accent3"/>
                </a:solidFill>
                <a:effectLst/>
                <a:latin typeface="Rubik"/>
              </a:rPr>
              <a:t>originated</a:t>
            </a:r>
            <a:r>
              <a:rPr lang="en-US" b="0" i="0" dirty="0">
                <a:solidFill>
                  <a:schemeClr val="accent3"/>
                </a:solidFill>
                <a:effectLst/>
                <a:latin typeface="Rubik"/>
              </a:rPr>
              <a:t> from two Greek words, </a:t>
            </a:r>
            <a:r>
              <a:rPr lang="en-US" b="1" i="0" dirty="0">
                <a:solidFill>
                  <a:schemeClr val="accent3"/>
                </a:solidFill>
                <a:effectLst/>
                <a:latin typeface="Rubik"/>
              </a:rPr>
              <a:t>“</a:t>
            </a:r>
            <a:r>
              <a:rPr lang="en-US" b="1" i="0" dirty="0" err="1">
                <a:solidFill>
                  <a:schemeClr val="accent3"/>
                </a:solidFill>
                <a:effectLst/>
                <a:latin typeface="Rubik"/>
              </a:rPr>
              <a:t>Metron</a:t>
            </a:r>
            <a:r>
              <a:rPr lang="en-US" b="1" i="0" dirty="0">
                <a:solidFill>
                  <a:schemeClr val="accent3"/>
                </a:solidFill>
                <a:effectLst/>
                <a:latin typeface="Rubik"/>
              </a:rPr>
              <a:t>” meaning measurement</a:t>
            </a:r>
            <a:r>
              <a:rPr lang="en-US" b="0" i="0" dirty="0">
                <a:solidFill>
                  <a:schemeClr val="accent3"/>
                </a:solidFill>
                <a:effectLst/>
                <a:latin typeface="Rubik"/>
              </a:rPr>
              <a:t>, and “</a:t>
            </a:r>
            <a:r>
              <a:rPr lang="en-US" b="1" i="0" dirty="0">
                <a:solidFill>
                  <a:schemeClr val="accent3"/>
                </a:solidFill>
                <a:effectLst/>
                <a:latin typeface="Rubik"/>
              </a:rPr>
              <a:t>Logos” meaning study</a:t>
            </a:r>
            <a:r>
              <a:rPr lang="en-US" b="0" i="0" dirty="0">
                <a:solidFill>
                  <a:schemeClr val="accent3"/>
                </a:solidFill>
                <a:effectLst/>
                <a:latin typeface="Rubik"/>
              </a:rPr>
              <a:t>. </a:t>
            </a:r>
            <a:r>
              <a:rPr lang="en-US" dirty="0">
                <a:solidFill>
                  <a:schemeClr val="accent3"/>
                </a:solidFill>
                <a:latin typeface="Rubik"/>
              </a:rPr>
              <a:t>M</a:t>
            </a:r>
            <a:r>
              <a:rPr lang="en-US" b="0" i="0" dirty="0">
                <a:solidFill>
                  <a:schemeClr val="accent3"/>
                </a:solidFill>
                <a:effectLst/>
                <a:latin typeface="Rubik"/>
              </a:rPr>
              <a:t>etrology is </a:t>
            </a:r>
            <a:r>
              <a:rPr lang="en-US" b="1" i="0" dirty="0">
                <a:solidFill>
                  <a:schemeClr val="accent3"/>
                </a:solidFill>
                <a:effectLst/>
                <a:latin typeface="Rubik"/>
              </a:rPr>
              <a:t>the scientific study of measurement</a:t>
            </a:r>
            <a:r>
              <a:rPr lang="en-US" b="0" i="0" dirty="0">
                <a:solidFill>
                  <a:schemeClr val="accent3"/>
                </a:solidFill>
                <a:effectLst/>
                <a:latin typeface="Rubik"/>
              </a:rPr>
              <a:t>.</a:t>
            </a:r>
            <a:endParaRPr lang="en-US" dirty="0">
              <a:solidFill>
                <a:schemeClr val="accent3"/>
              </a:solidFill>
            </a:endParaRPr>
          </a:p>
        </p:txBody>
      </p:sp>
      <p:sp>
        <p:nvSpPr>
          <p:cNvPr id="4" name="CuadroTexto 3">
            <a:extLst>
              <a:ext uri="{FF2B5EF4-FFF2-40B4-BE49-F238E27FC236}">
                <a16:creationId xmlns:a16="http://schemas.microsoft.com/office/drawing/2014/main" id="{8A184BCA-2AD6-D791-3103-923D0F2549B5}"/>
              </a:ext>
            </a:extLst>
          </p:cNvPr>
          <p:cNvSpPr txBox="1"/>
          <p:nvPr/>
        </p:nvSpPr>
        <p:spPr>
          <a:xfrm>
            <a:off x="2694164" y="2822048"/>
            <a:ext cx="8992677" cy="646331"/>
          </a:xfrm>
          <a:prstGeom prst="rect">
            <a:avLst/>
          </a:prstGeom>
          <a:noFill/>
        </p:spPr>
        <p:txBody>
          <a:bodyPr wrap="square">
            <a:spAutoFit/>
          </a:bodyPr>
          <a:lstStyle/>
          <a:p>
            <a:r>
              <a:rPr lang="en-US" dirty="0">
                <a:solidFill>
                  <a:schemeClr val="accent3"/>
                </a:solidFill>
                <a:latin typeface="Rubik"/>
              </a:rPr>
              <a:t>Each time </a:t>
            </a:r>
            <a:r>
              <a:rPr lang="en-US" b="1" dirty="0">
                <a:solidFill>
                  <a:schemeClr val="accent3"/>
                </a:solidFill>
                <a:latin typeface="Rubik"/>
              </a:rPr>
              <a:t>products</a:t>
            </a:r>
            <a:r>
              <a:rPr lang="en-US" dirty="0">
                <a:solidFill>
                  <a:schemeClr val="accent3"/>
                </a:solidFill>
                <a:latin typeface="Rubik"/>
              </a:rPr>
              <a:t> become </a:t>
            </a:r>
            <a:r>
              <a:rPr lang="en-US" b="1" dirty="0">
                <a:solidFill>
                  <a:schemeClr val="accent3"/>
                </a:solidFill>
                <a:latin typeface="Rubik"/>
              </a:rPr>
              <a:t>more detailed </a:t>
            </a:r>
            <a:r>
              <a:rPr lang="en-US" dirty="0">
                <a:solidFill>
                  <a:schemeClr val="accent3"/>
                </a:solidFill>
                <a:latin typeface="Rubik"/>
              </a:rPr>
              <a:t>and the limits of </a:t>
            </a:r>
            <a:r>
              <a:rPr lang="en-US" b="1" dirty="0">
                <a:solidFill>
                  <a:schemeClr val="accent3"/>
                </a:solidFill>
                <a:latin typeface="Rubik"/>
              </a:rPr>
              <a:t>efficiency get pushed </a:t>
            </a:r>
            <a:r>
              <a:rPr lang="en-US" dirty="0">
                <a:solidFill>
                  <a:schemeClr val="accent3"/>
                </a:solidFill>
                <a:latin typeface="Rubik"/>
              </a:rPr>
              <a:t>to new extremes, thus the</a:t>
            </a:r>
            <a:r>
              <a:rPr lang="en-US" b="1" dirty="0">
                <a:solidFill>
                  <a:schemeClr val="accent3"/>
                </a:solidFill>
                <a:latin typeface="Rubik"/>
              </a:rPr>
              <a:t> manufacturing</a:t>
            </a:r>
            <a:r>
              <a:rPr lang="en-US" dirty="0">
                <a:solidFill>
                  <a:schemeClr val="accent3"/>
                </a:solidFill>
                <a:latin typeface="Rubik"/>
              </a:rPr>
              <a:t> space has </a:t>
            </a:r>
            <a:r>
              <a:rPr lang="en-US" b="1" dirty="0">
                <a:solidFill>
                  <a:schemeClr val="accent3"/>
                </a:solidFill>
                <a:latin typeface="Rubik"/>
              </a:rPr>
              <a:t>ever-tighter tolerances and precision </a:t>
            </a:r>
            <a:r>
              <a:rPr lang="en-US" dirty="0">
                <a:solidFill>
                  <a:schemeClr val="accent3"/>
                </a:solidFill>
                <a:latin typeface="Rubik"/>
              </a:rPr>
              <a:t>to keep up. </a:t>
            </a:r>
          </a:p>
        </p:txBody>
      </p:sp>
      <p:sp>
        <p:nvSpPr>
          <p:cNvPr id="5" name="CuadroTexto 4">
            <a:extLst>
              <a:ext uri="{FF2B5EF4-FFF2-40B4-BE49-F238E27FC236}">
                <a16:creationId xmlns:a16="http://schemas.microsoft.com/office/drawing/2014/main" id="{52EEB853-BD06-716E-4C8B-63B63E2FF9C4}"/>
              </a:ext>
            </a:extLst>
          </p:cNvPr>
          <p:cNvSpPr txBox="1"/>
          <p:nvPr/>
        </p:nvSpPr>
        <p:spPr>
          <a:xfrm>
            <a:off x="2670660" y="1984951"/>
            <a:ext cx="9016181" cy="646331"/>
          </a:xfrm>
          <a:prstGeom prst="rect">
            <a:avLst/>
          </a:prstGeom>
          <a:noFill/>
        </p:spPr>
        <p:txBody>
          <a:bodyPr wrap="square">
            <a:spAutoFit/>
          </a:bodyPr>
          <a:lstStyle/>
          <a:p>
            <a:r>
              <a:rPr lang="en-US" dirty="0">
                <a:solidFill>
                  <a:schemeClr val="accent3"/>
                </a:solidFill>
                <a:latin typeface="Rubik"/>
              </a:rPr>
              <a:t>It c</a:t>
            </a:r>
            <a:r>
              <a:rPr lang="en-US" b="0" i="0" dirty="0">
                <a:solidFill>
                  <a:schemeClr val="accent3"/>
                </a:solidFill>
                <a:effectLst/>
                <a:latin typeface="Rubik"/>
              </a:rPr>
              <a:t>overs the </a:t>
            </a:r>
            <a:r>
              <a:rPr lang="en-US" b="1" dirty="0">
                <a:solidFill>
                  <a:schemeClr val="accent3"/>
                </a:solidFill>
                <a:latin typeface="Rubik"/>
              </a:rPr>
              <a:t>calibration, maintenance, and quality control of measurement instruments and products </a:t>
            </a:r>
            <a:r>
              <a:rPr lang="en-US" dirty="0">
                <a:solidFill>
                  <a:schemeClr val="accent3"/>
                </a:solidFill>
                <a:latin typeface="Rubik"/>
              </a:rPr>
              <a:t>used for </a:t>
            </a:r>
            <a:r>
              <a:rPr lang="en-US" b="1" dirty="0">
                <a:solidFill>
                  <a:schemeClr val="accent3"/>
                </a:solidFill>
                <a:latin typeface="Rubik"/>
              </a:rPr>
              <a:t>industrial application </a:t>
            </a:r>
            <a:r>
              <a:rPr lang="en-US" dirty="0">
                <a:solidFill>
                  <a:schemeClr val="accent3"/>
                </a:solidFill>
                <a:latin typeface="Rubik"/>
              </a:rPr>
              <a:t>and </a:t>
            </a:r>
            <a:r>
              <a:rPr lang="en-US" b="1" dirty="0">
                <a:solidFill>
                  <a:schemeClr val="accent3"/>
                </a:solidFill>
                <a:latin typeface="Rubik"/>
              </a:rPr>
              <a:t>society</a:t>
            </a:r>
            <a:r>
              <a:rPr lang="en-US" dirty="0">
                <a:solidFill>
                  <a:schemeClr val="accent3"/>
                </a:solidFill>
                <a:latin typeface="Rubik"/>
              </a:rPr>
              <a:t> in general, </a:t>
            </a:r>
            <a:r>
              <a:rPr lang="en-US" b="1" dirty="0">
                <a:solidFill>
                  <a:schemeClr val="accent3"/>
                </a:solidFill>
                <a:latin typeface="Rubik"/>
              </a:rPr>
              <a:t>ensuring their suitability</a:t>
            </a:r>
            <a:r>
              <a:rPr lang="en-US" dirty="0">
                <a:solidFill>
                  <a:schemeClr val="accent3"/>
                </a:solidFill>
                <a:latin typeface="Rubik"/>
              </a:rPr>
              <a:t>. </a:t>
            </a:r>
          </a:p>
        </p:txBody>
      </p:sp>
      <p:sp>
        <p:nvSpPr>
          <p:cNvPr id="7" name="CuadroTexto 6">
            <a:extLst>
              <a:ext uri="{FF2B5EF4-FFF2-40B4-BE49-F238E27FC236}">
                <a16:creationId xmlns:a16="http://schemas.microsoft.com/office/drawing/2014/main" id="{D5978856-5FB5-9C0E-B36F-4BFFEEFD3F97}"/>
              </a:ext>
            </a:extLst>
          </p:cNvPr>
          <p:cNvSpPr txBox="1"/>
          <p:nvPr/>
        </p:nvSpPr>
        <p:spPr>
          <a:xfrm>
            <a:off x="2670659" y="4424769"/>
            <a:ext cx="9016181" cy="646331"/>
          </a:xfrm>
          <a:prstGeom prst="rect">
            <a:avLst/>
          </a:prstGeom>
          <a:noFill/>
        </p:spPr>
        <p:txBody>
          <a:bodyPr wrap="square">
            <a:spAutoFit/>
          </a:bodyPr>
          <a:lstStyle/>
          <a:p>
            <a:r>
              <a:rPr lang="en-US" sz="1800" b="0" i="0" dirty="0">
                <a:solidFill>
                  <a:schemeClr val="accent3"/>
                </a:solidFill>
                <a:effectLst/>
                <a:latin typeface="Rubik"/>
              </a:rPr>
              <a:t>Proper measurement </a:t>
            </a:r>
            <a:r>
              <a:rPr lang="en-US" sz="1800" b="1" i="0" dirty="0">
                <a:solidFill>
                  <a:schemeClr val="accent3"/>
                </a:solidFill>
                <a:effectLst/>
                <a:latin typeface="Rubik"/>
              </a:rPr>
              <a:t>is critical in the industry </a:t>
            </a:r>
            <a:r>
              <a:rPr lang="en-US" sz="1800" b="0" i="0" dirty="0">
                <a:solidFill>
                  <a:schemeClr val="accent3"/>
                </a:solidFill>
                <a:effectLst/>
                <a:latin typeface="Rubik"/>
              </a:rPr>
              <a:t>as it </a:t>
            </a:r>
            <a:r>
              <a:rPr lang="en-US" sz="1800" b="1" i="0" dirty="0">
                <a:solidFill>
                  <a:schemeClr val="accent3"/>
                </a:solidFill>
                <a:effectLst/>
                <a:latin typeface="Rubik"/>
              </a:rPr>
              <a:t>affects the value and quality of the final product</a:t>
            </a:r>
            <a:r>
              <a:rPr lang="en-US" sz="1800" b="0" i="0" dirty="0">
                <a:solidFill>
                  <a:schemeClr val="accent3"/>
                </a:solidFill>
                <a:effectLst/>
                <a:latin typeface="Rubik"/>
              </a:rPr>
              <a:t>. </a:t>
            </a:r>
            <a:endParaRPr lang="en-US" dirty="0">
              <a:solidFill>
                <a:schemeClr val="accent3"/>
              </a:solidFill>
            </a:endParaRPr>
          </a:p>
        </p:txBody>
      </p:sp>
      <p:sp>
        <p:nvSpPr>
          <p:cNvPr id="9" name="CuadroTexto 8">
            <a:extLst>
              <a:ext uri="{FF2B5EF4-FFF2-40B4-BE49-F238E27FC236}">
                <a16:creationId xmlns:a16="http://schemas.microsoft.com/office/drawing/2014/main" id="{16949BE0-7285-654B-C443-A35904202360}"/>
              </a:ext>
            </a:extLst>
          </p:cNvPr>
          <p:cNvSpPr txBox="1"/>
          <p:nvPr/>
        </p:nvSpPr>
        <p:spPr>
          <a:xfrm>
            <a:off x="2694164" y="3616587"/>
            <a:ext cx="9016181" cy="646331"/>
          </a:xfrm>
          <a:prstGeom prst="rect">
            <a:avLst/>
          </a:prstGeom>
          <a:noFill/>
        </p:spPr>
        <p:txBody>
          <a:bodyPr wrap="square">
            <a:spAutoFit/>
          </a:bodyPr>
          <a:lstStyle/>
          <a:p>
            <a:r>
              <a:rPr lang="en-US" dirty="0">
                <a:solidFill>
                  <a:schemeClr val="accent3"/>
                </a:solidFill>
                <a:latin typeface="Rubik"/>
              </a:rPr>
              <a:t>However, achieving this level of precision is only the first step; </a:t>
            </a:r>
            <a:r>
              <a:rPr lang="en-US" b="1" dirty="0">
                <a:solidFill>
                  <a:schemeClr val="accent3"/>
                </a:solidFill>
                <a:latin typeface="Rubik"/>
              </a:rPr>
              <a:t>tolerances need to be measured and verified through metrology</a:t>
            </a:r>
            <a:r>
              <a:rPr lang="en-US" dirty="0">
                <a:solidFill>
                  <a:schemeClr val="accent3"/>
                </a:solidFill>
                <a:latin typeface="Rubik"/>
              </a:rPr>
              <a:t>.</a:t>
            </a:r>
            <a:endParaRPr lang="en-US" dirty="0">
              <a:solidFill>
                <a:schemeClr val="accent3"/>
              </a:solidFill>
            </a:endParaRPr>
          </a:p>
        </p:txBody>
      </p:sp>
      <p:sp>
        <p:nvSpPr>
          <p:cNvPr id="10" name="Rectángulo redondeado 40">
            <a:extLst>
              <a:ext uri="{FF2B5EF4-FFF2-40B4-BE49-F238E27FC236}">
                <a16:creationId xmlns:a16="http://schemas.microsoft.com/office/drawing/2014/main" id="{BBE7712C-8B6E-C215-DFE2-1D748F7D10F0}"/>
              </a:ext>
            </a:extLst>
          </p:cNvPr>
          <p:cNvSpPr/>
          <p:nvPr/>
        </p:nvSpPr>
        <p:spPr>
          <a:xfrm>
            <a:off x="2694164" y="3622423"/>
            <a:ext cx="9016181" cy="672633"/>
          </a:xfrm>
          <a:prstGeom prst="roundRect">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ángulo redondeado 51">
            <a:extLst>
              <a:ext uri="{FF2B5EF4-FFF2-40B4-BE49-F238E27FC236}">
                <a16:creationId xmlns:a16="http://schemas.microsoft.com/office/drawing/2014/main" id="{E8A107FF-84CB-A65E-EA89-3D1780050B4A}"/>
              </a:ext>
            </a:extLst>
          </p:cNvPr>
          <p:cNvSpPr/>
          <p:nvPr/>
        </p:nvSpPr>
        <p:spPr>
          <a:xfrm>
            <a:off x="2670660" y="4414517"/>
            <a:ext cx="9016181" cy="672633"/>
          </a:xfrm>
          <a:prstGeom prst="roundRect">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adroTexto 13">
            <a:extLst>
              <a:ext uri="{FF2B5EF4-FFF2-40B4-BE49-F238E27FC236}">
                <a16:creationId xmlns:a16="http://schemas.microsoft.com/office/drawing/2014/main" id="{C621C571-2EEF-387E-5F6F-D8DDD4AC7A8D}"/>
              </a:ext>
            </a:extLst>
          </p:cNvPr>
          <p:cNvSpPr txBox="1"/>
          <p:nvPr/>
        </p:nvSpPr>
        <p:spPr>
          <a:xfrm>
            <a:off x="2670659" y="5243815"/>
            <a:ext cx="8756893" cy="646331"/>
          </a:xfrm>
          <a:prstGeom prst="rect">
            <a:avLst/>
          </a:prstGeom>
          <a:noFill/>
        </p:spPr>
        <p:txBody>
          <a:bodyPr wrap="square">
            <a:spAutoFit/>
          </a:bodyPr>
          <a:lstStyle/>
          <a:p>
            <a:r>
              <a:rPr lang="en-US" dirty="0">
                <a:solidFill>
                  <a:schemeClr val="accent3"/>
                </a:solidFill>
                <a:latin typeface="Rubik"/>
              </a:rPr>
              <a:t>Metrology is important in all day-to-day tasks as it </a:t>
            </a:r>
            <a:r>
              <a:rPr lang="en-US" b="1" dirty="0">
                <a:solidFill>
                  <a:schemeClr val="accent3"/>
                </a:solidFill>
                <a:latin typeface="Rubik"/>
              </a:rPr>
              <a:t>provides some quantitative information on the actual state of physical variables and processes</a:t>
            </a:r>
            <a:r>
              <a:rPr lang="en-US" dirty="0">
                <a:solidFill>
                  <a:schemeClr val="accent3"/>
                </a:solidFill>
                <a:latin typeface="Rubik"/>
              </a:rPr>
              <a:t>. </a:t>
            </a:r>
            <a:endParaRPr lang="en-US" dirty="0">
              <a:solidFill>
                <a:schemeClr val="accent3"/>
              </a:solidFill>
            </a:endParaRPr>
          </a:p>
        </p:txBody>
      </p:sp>
      <p:sp>
        <p:nvSpPr>
          <p:cNvPr id="15" name="Rectángulo redondeado 40">
            <a:extLst>
              <a:ext uri="{FF2B5EF4-FFF2-40B4-BE49-F238E27FC236}">
                <a16:creationId xmlns:a16="http://schemas.microsoft.com/office/drawing/2014/main" id="{2EF34929-C9F0-3B6B-5CFF-3134D2EE733E}"/>
              </a:ext>
            </a:extLst>
          </p:cNvPr>
          <p:cNvSpPr/>
          <p:nvPr/>
        </p:nvSpPr>
        <p:spPr>
          <a:xfrm>
            <a:off x="2694164" y="5230665"/>
            <a:ext cx="9016181" cy="672633"/>
          </a:xfrm>
          <a:prstGeom prst="roundRect">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6">
            <a:extLst>
              <a:ext uri="{FF2B5EF4-FFF2-40B4-BE49-F238E27FC236}">
                <a16:creationId xmlns:a16="http://schemas.microsoft.com/office/drawing/2014/main" id="{7AD85D3C-7F3E-9DB5-3A76-416CD1780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54" y="3052167"/>
            <a:ext cx="2117931" cy="1313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novalia Range - The Sempre Group">
            <a:extLst>
              <a:ext uri="{FF2B5EF4-FFF2-40B4-BE49-F238E27FC236}">
                <a16:creationId xmlns:a16="http://schemas.microsoft.com/office/drawing/2014/main" id="{A959875E-9446-B189-A43F-8E14280A3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16" y="4379415"/>
            <a:ext cx="2117930" cy="131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8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190695" y="-711867"/>
            <a:ext cx="6096000" cy="369332"/>
          </a:xfrm>
          <a:prstGeom prst="rect">
            <a:avLst/>
          </a:prstGeom>
        </p:spPr>
        <p:txBody>
          <a:bodyPr>
            <a:spAutoFit/>
          </a:bodyPr>
          <a:lstStyle/>
          <a:p>
            <a:endParaRPr lang="en-GB" dirty="0"/>
          </a:p>
        </p:txBody>
      </p:sp>
      <p:sp>
        <p:nvSpPr>
          <p:cNvPr id="11" name="Título 1"/>
          <p:cNvSpPr>
            <a:spLocks noGrp="1"/>
          </p:cNvSpPr>
          <p:nvPr>
            <p:ph type="title"/>
          </p:nvPr>
        </p:nvSpPr>
        <p:spPr/>
        <p:txBody>
          <a:bodyPr>
            <a:normAutofit/>
          </a:bodyPr>
          <a:lstStyle/>
          <a:p>
            <a:r>
              <a:rPr lang="es-ES" sz="3600" dirty="0" err="1"/>
              <a:t>Some</a:t>
            </a:r>
            <a:r>
              <a:rPr lang="es-ES" sz="3600" dirty="0"/>
              <a:t> </a:t>
            </a:r>
            <a:r>
              <a:rPr lang="es-ES" sz="3600" dirty="0" err="1"/>
              <a:t>key</a:t>
            </a:r>
            <a:r>
              <a:rPr lang="es-ES" sz="3600" dirty="0"/>
              <a:t> </a:t>
            </a:r>
            <a:r>
              <a:rPr lang="es-ES" sz="3600" dirty="0" err="1"/>
              <a:t>concepts</a:t>
            </a:r>
            <a:r>
              <a:rPr lang="es-ES" sz="3600" dirty="0"/>
              <a:t> are…</a:t>
            </a:r>
            <a:endParaRPr lang="en-GB" sz="3600" dirty="0"/>
          </a:p>
        </p:txBody>
      </p:sp>
      <p:pic>
        <p:nvPicPr>
          <p:cNvPr id="3" name="Imagen 2">
            <a:extLst>
              <a:ext uri="{FF2B5EF4-FFF2-40B4-BE49-F238E27FC236}">
                <a16:creationId xmlns:a16="http://schemas.microsoft.com/office/drawing/2014/main" id="{CB66A1B5-633D-03B9-2CA4-6060938F17E4}"/>
              </a:ext>
            </a:extLst>
          </p:cNvPr>
          <p:cNvPicPr>
            <a:picLocks noChangeAspect="1"/>
          </p:cNvPicPr>
          <p:nvPr/>
        </p:nvPicPr>
        <p:blipFill rotWithShape="1">
          <a:blip r:embed="rId2"/>
          <a:srcRect l="3260" t="8142" r="4228" b="3365"/>
          <a:stretch/>
        </p:blipFill>
        <p:spPr>
          <a:xfrm>
            <a:off x="2810744" y="2487625"/>
            <a:ext cx="6626507" cy="3371538"/>
          </a:xfrm>
          <a:prstGeom prst="rect">
            <a:avLst/>
          </a:prstGeom>
        </p:spPr>
      </p:pic>
      <p:sp>
        <p:nvSpPr>
          <p:cNvPr id="10" name="CuadroTexto 9">
            <a:extLst>
              <a:ext uri="{FF2B5EF4-FFF2-40B4-BE49-F238E27FC236}">
                <a16:creationId xmlns:a16="http://schemas.microsoft.com/office/drawing/2014/main" id="{3915F03C-7E22-C951-A745-550C346941FC}"/>
              </a:ext>
            </a:extLst>
          </p:cNvPr>
          <p:cNvSpPr txBox="1"/>
          <p:nvPr/>
        </p:nvSpPr>
        <p:spPr>
          <a:xfrm>
            <a:off x="740856" y="1207044"/>
            <a:ext cx="2739202" cy="1815882"/>
          </a:xfrm>
          <a:prstGeom prst="rect">
            <a:avLst/>
          </a:prstGeom>
          <a:noFill/>
        </p:spPr>
        <p:txBody>
          <a:bodyPr wrap="square">
            <a:spAutoFit/>
          </a:bodyPr>
          <a:lstStyle/>
          <a:p>
            <a:pPr algn="l"/>
            <a:r>
              <a:rPr lang="en-US" sz="1600" dirty="0">
                <a:solidFill>
                  <a:schemeClr val="accent3"/>
                </a:solidFill>
              </a:rPr>
              <a:t>Variation within a part's dimensions that is considered acceptable. A factor to consider is the manufacturing machine's ability to achieve these tolerances. </a:t>
            </a:r>
          </a:p>
        </p:txBody>
      </p:sp>
      <p:sp>
        <p:nvSpPr>
          <p:cNvPr id="16" name="CuadroTexto 15">
            <a:extLst>
              <a:ext uri="{FF2B5EF4-FFF2-40B4-BE49-F238E27FC236}">
                <a16:creationId xmlns:a16="http://schemas.microsoft.com/office/drawing/2014/main" id="{607BE51B-A067-493E-E82D-050983E2A767}"/>
              </a:ext>
            </a:extLst>
          </p:cNvPr>
          <p:cNvSpPr txBox="1"/>
          <p:nvPr/>
        </p:nvSpPr>
        <p:spPr>
          <a:xfrm>
            <a:off x="7217852" y="1248737"/>
            <a:ext cx="4644603" cy="1323439"/>
          </a:xfrm>
          <a:prstGeom prst="rect">
            <a:avLst/>
          </a:prstGeom>
          <a:noFill/>
        </p:spPr>
        <p:txBody>
          <a:bodyPr wrap="square">
            <a:spAutoFit/>
          </a:bodyPr>
          <a:lstStyle/>
          <a:p>
            <a:pPr algn="l"/>
            <a:r>
              <a:rPr lang="en-US" sz="1600" dirty="0">
                <a:solidFill>
                  <a:schemeClr val="accent3"/>
                </a:solidFill>
              </a:rPr>
              <a:t>How close the average of a set of measured values is to the reference value, X. In manufacturing, this is the difference between the actual produced product and the CAD model or technical reference drawing.</a:t>
            </a:r>
          </a:p>
        </p:txBody>
      </p:sp>
      <p:sp>
        <p:nvSpPr>
          <p:cNvPr id="20" name="CuadroTexto 19">
            <a:extLst>
              <a:ext uri="{FF2B5EF4-FFF2-40B4-BE49-F238E27FC236}">
                <a16:creationId xmlns:a16="http://schemas.microsoft.com/office/drawing/2014/main" id="{DDB8F689-CF23-ACD6-EF58-2635FADCDF1F}"/>
              </a:ext>
            </a:extLst>
          </p:cNvPr>
          <p:cNvSpPr txBox="1"/>
          <p:nvPr/>
        </p:nvSpPr>
        <p:spPr>
          <a:xfrm>
            <a:off x="8268929" y="4577369"/>
            <a:ext cx="4109883" cy="1754326"/>
          </a:xfrm>
          <a:prstGeom prst="rect">
            <a:avLst/>
          </a:prstGeom>
          <a:noFill/>
        </p:spPr>
        <p:txBody>
          <a:bodyPr wrap="square">
            <a:spAutoFit/>
          </a:bodyPr>
          <a:lstStyle/>
          <a:p>
            <a:pPr algn="l"/>
            <a:r>
              <a:rPr lang="en-US" dirty="0">
                <a:solidFill>
                  <a:schemeClr val="accent3"/>
                </a:solidFill>
              </a:rPr>
              <a:t>How close each measurement is to the average of the measured values. Expressed statistically in terms of the standard deviation (𝜎). In metrology, the “standard” for standard deviation is ±2𝜎. </a:t>
            </a:r>
          </a:p>
        </p:txBody>
      </p:sp>
      <p:sp>
        <p:nvSpPr>
          <p:cNvPr id="24" name="CuadroTexto 23">
            <a:extLst>
              <a:ext uri="{FF2B5EF4-FFF2-40B4-BE49-F238E27FC236}">
                <a16:creationId xmlns:a16="http://schemas.microsoft.com/office/drawing/2014/main" id="{6BF6680A-595D-90DB-A009-2637ED8D169B}"/>
              </a:ext>
            </a:extLst>
          </p:cNvPr>
          <p:cNvSpPr txBox="1"/>
          <p:nvPr/>
        </p:nvSpPr>
        <p:spPr>
          <a:xfrm>
            <a:off x="127433" y="5183041"/>
            <a:ext cx="4826549" cy="1077218"/>
          </a:xfrm>
          <a:prstGeom prst="rect">
            <a:avLst/>
          </a:prstGeom>
          <a:noFill/>
        </p:spPr>
        <p:txBody>
          <a:bodyPr wrap="square">
            <a:spAutoFit/>
          </a:bodyPr>
          <a:lstStyle>
            <a:defPPr>
              <a:defRPr lang="en-US"/>
            </a:defPPr>
            <a:lvl1pPr>
              <a:defRPr>
                <a:solidFill>
                  <a:srgbClr val="222222"/>
                </a:solidFill>
                <a:latin typeface="Rubik"/>
              </a:defRPr>
            </a:lvl1pPr>
          </a:lstStyle>
          <a:p>
            <a:r>
              <a:rPr lang="en-US" sz="1600" dirty="0">
                <a:solidFill>
                  <a:schemeClr val="accent3"/>
                </a:solidFill>
                <a:latin typeface="+mn-lt"/>
              </a:rPr>
              <a:t>Expressions of precision and accuracy must also have an attached uncertainty value. This is the sum of the accuracy error and the precision error. </a:t>
            </a:r>
          </a:p>
        </p:txBody>
      </p:sp>
      <p:sp>
        <p:nvSpPr>
          <p:cNvPr id="27" name="Forma libre: forma 26">
            <a:extLst>
              <a:ext uri="{FF2B5EF4-FFF2-40B4-BE49-F238E27FC236}">
                <a16:creationId xmlns:a16="http://schemas.microsoft.com/office/drawing/2014/main" id="{C17DE384-1707-2ABB-7514-92DC41661EBF}"/>
              </a:ext>
            </a:extLst>
          </p:cNvPr>
          <p:cNvSpPr/>
          <p:nvPr/>
        </p:nvSpPr>
        <p:spPr>
          <a:xfrm>
            <a:off x="7367155" y="2745083"/>
            <a:ext cx="2438138" cy="555686"/>
          </a:xfrm>
          <a:custGeom>
            <a:avLst/>
            <a:gdLst>
              <a:gd name="connsiteX0" fmla="*/ 2457450 w 2609439"/>
              <a:gd name="connsiteY0" fmla="*/ 0 h 555686"/>
              <a:gd name="connsiteX1" fmla="*/ 2343150 w 2609439"/>
              <a:gd name="connsiteY1" fmla="*/ 533400 h 555686"/>
              <a:gd name="connsiteX2" fmla="*/ 0 w 2609439"/>
              <a:gd name="connsiteY2" fmla="*/ 457200 h 555686"/>
            </a:gdLst>
            <a:ahLst/>
            <a:cxnLst>
              <a:cxn ang="0">
                <a:pos x="connsiteX0" y="connsiteY0"/>
              </a:cxn>
              <a:cxn ang="0">
                <a:pos x="connsiteX1" y="connsiteY1"/>
              </a:cxn>
              <a:cxn ang="0">
                <a:pos x="connsiteX2" y="connsiteY2"/>
              </a:cxn>
            </a:cxnLst>
            <a:rect l="l" t="t" r="r" b="b"/>
            <a:pathLst>
              <a:path w="2609439" h="555686">
                <a:moveTo>
                  <a:pt x="2457450" y="0"/>
                </a:moveTo>
                <a:cubicBezTo>
                  <a:pt x="2605087" y="228600"/>
                  <a:pt x="2752725" y="457200"/>
                  <a:pt x="2343150" y="533400"/>
                </a:cubicBezTo>
                <a:cubicBezTo>
                  <a:pt x="1933575" y="609600"/>
                  <a:pt x="387350" y="466725"/>
                  <a:pt x="0" y="45720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rma libre: forma 29">
            <a:extLst>
              <a:ext uri="{FF2B5EF4-FFF2-40B4-BE49-F238E27FC236}">
                <a16:creationId xmlns:a16="http://schemas.microsoft.com/office/drawing/2014/main" id="{5BFD2778-4209-07CA-0097-5D3919D1570A}"/>
              </a:ext>
            </a:extLst>
          </p:cNvPr>
          <p:cNvSpPr/>
          <p:nvPr/>
        </p:nvSpPr>
        <p:spPr>
          <a:xfrm>
            <a:off x="6915150" y="5924550"/>
            <a:ext cx="1257300" cy="575989"/>
          </a:xfrm>
          <a:custGeom>
            <a:avLst/>
            <a:gdLst>
              <a:gd name="connsiteX0" fmla="*/ 0 w 1257300"/>
              <a:gd name="connsiteY0" fmla="*/ 0 h 575989"/>
              <a:gd name="connsiteX1" fmla="*/ 285750 w 1257300"/>
              <a:gd name="connsiteY1" fmla="*/ 571500 h 575989"/>
              <a:gd name="connsiteX2" fmla="*/ 1257300 w 1257300"/>
              <a:gd name="connsiteY2" fmla="*/ 247650 h 575989"/>
            </a:gdLst>
            <a:ahLst/>
            <a:cxnLst>
              <a:cxn ang="0">
                <a:pos x="connsiteX0" y="connsiteY0"/>
              </a:cxn>
              <a:cxn ang="0">
                <a:pos x="connsiteX1" y="connsiteY1"/>
              </a:cxn>
              <a:cxn ang="0">
                <a:pos x="connsiteX2" y="connsiteY2"/>
              </a:cxn>
            </a:cxnLst>
            <a:rect l="l" t="t" r="r" b="b"/>
            <a:pathLst>
              <a:path w="1257300" h="575989">
                <a:moveTo>
                  <a:pt x="0" y="0"/>
                </a:moveTo>
                <a:cubicBezTo>
                  <a:pt x="38100" y="265112"/>
                  <a:pt x="76200" y="530225"/>
                  <a:pt x="285750" y="571500"/>
                </a:cubicBezTo>
                <a:cubicBezTo>
                  <a:pt x="495300" y="612775"/>
                  <a:pt x="933450" y="358775"/>
                  <a:pt x="1257300" y="24765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orma libre: forma 40">
            <a:extLst>
              <a:ext uri="{FF2B5EF4-FFF2-40B4-BE49-F238E27FC236}">
                <a16:creationId xmlns:a16="http://schemas.microsoft.com/office/drawing/2014/main" id="{BE19405B-B804-C92D-FB87-753668AEC950}"/>
              </a:ext>
            </a:extLst>
          </p:cNvPr>
          <p:cNvSpPr/>
          <p:nvPr/>
        </p:nvSpPr>
        <p:spPr>
          <a:xfrm>
            <a:off x="3848100" y="1420614"/>
            <a:ext cx="1117918" cy="979686"/>
          </a:xfrm>
          <a:custGeom>
            <a:avLst/>
            <a:gdLst>
              <a:gd name="connsiteX0" fmla="*/ 0 w 1117918"/>
              <a:gd name="connsiteY0" fmla="*/ 8136 h 979686"/>
              <a:gd name="connsiteX1" fmla="*/ 1066800 w 1117918"/>
              <a:gd name="connsiteY1" fmla="*/ 141486 h 979686"/>
              <a:gd name="connsiteX2" fmla="*/ 990600 w 1117918"/>
              <a:gd name="connsiteY2" fmla="*/ 979686 h 979686"/>
            </a:gdLst>
            <a:ahLst/>
            <a:cxnLst>
              <a:cxn ang="0">
                <a:pos x="connsiteX0" y="connsiteY0"/>
              </a:cxn>
              <a:cxn ang="0">
                <a:pos x="connsiteX1" y="connsiteY1"/>
              </a:cxn>
              <a:cxn ang="0">
                <a:pos x="connsiteX2" y="connsiteY2"/>
              </a:cxn>
            </a:cxnLst>
            <a:rect l="l" t="t" r="r" b="b"/>
            <a:pathLst>
              <a:path w="1117918" h="979686">
                <a:moveTo>
                  <a:pt x="0" y="8136"/>
                </a:moveTo>
                <a:cubicBezTo>
                  <a:pt x="450850" y="-6152"/>
                  <a:pt x="901700" y="-20439"/>
                  <a:pt x="1066800" y="141486"/>
                </a:cubicBezTo>
                <a:cubicBezTo>
                  <a:pt x="1231900" y="303411"/>
                  <a:pt x="939800" y="795536"/>
                  <a:pt x="990600" y="9796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esquinas redondeadas 41">
            <a:extLst>
              <a:ext uri="{FF2B5EF4-FFF2-40B4-BE49-F238E27FC236}">
                <a16:creationId xmlns:a16="http://schemas.microsoft.com/office/drawing/2014/main" id="{B59B3522-5A51-969C-78D1-0CE2565E6D68}"/>
              </a:ext>
            </a:extLst>
          </p:cNvPr>
          <p:cNvSpPr/>
          <p:nvPr/>
        </p:nvSpPr>
        <p:spPr>
          <a:xfrm>
            <a:off x="79194" y="5172488"/>
            <a:ext cx="4826549" cy="10496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738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32E7DA-7108-A2C3-4243-6883F5F4A7CC}"/>
              </a:ext>
            </a:extLst>
          </p:cNvPr>
          <p:cNvSpPr>
            <a:spLocks noGrp="1"/>
          </p:cNvSpPr>
          <p:nvPr>
            <p:ph type="ctrTitle"/>
          </p:nvPr>
        </p:nvSpPr>
        <p:spPr>
          <a:xfrm>
            <a:off x="838200" y="2273269"/>
            <a:ext cx="6934200" cy="1815009"/>
          </a:xfrm>
        </p:spPr>
        <p:txBody>
          <a:bodyPr/>
          <a:lstStyle/>
          <a:p>
            <a:r>
              <a:rPr lang="en-GB" sz="5400" dirty="0"/>
              <a:t>Quality Control sensors and software</a:t>
            </a:r>
            <a:br>
              <a:rPr lang="en-GB" sz="5400" dirty="0"/>
            </a:br>
            <a:endParaRPr lang="en-IE" dirty="0"/>
          </a:p>
        </p:txBody>
      </p:sp>
      <p:sp>
        <p:nvSpPr>
          <p:cNvPr id="4" name="Slide Number Placeholder 3">
            <a:extLst>
              <a:ext uri="{FF2B5EF4-FFF2-40B4-BE49-F238E27FC236}">
                <a16:creationId xmlns:a16="http://schemas.microsoft.com/office/drawing/2014/main" id="{FCA54F3C-715A-F8AE-D440-306BDAEEA2C4}"/>
              </a:ext>
            </a:extLst>
          </p:cNvPr>
          <p:cNvSpPr>
            <a:spLocks noGrp="1"/>
          </p:cNvSpPr>
          <p:nvPr>
            <p:ph type="sldNum" sz="quarter" idx="4294967295"/>
          </p:nvPr>
        </p:nvSpPr>
        <p:spPr>
          <a:xfrm>
            <a:off x="0" y="6245225"/>
            <a:ext cx="2743200" cy="365125"/>
          </a:xfrm>
        </p:spPr>
        <p:txBody>
          <a:bodyPr/>
          <a:lstStyle/>
          <a:p>
            <a:pPr algn="l"/>
            <a:fld id="{CE60A950-A652-4A2E-94A4-23751B04ECA5}" type="slidenum">
              <a:rPr lang="en-IE" smtClean="0"/>
              <a:pPr algn="l"/>
              <a:t>6</a:t>
            </a:fld>
            <a:endParaRPr lang="en-IE"/>
          </a:p>
        </p:txBody>
      </p:sp>
      <p:pic>
        <p:nvPicPr>
          <p:cNvPr id="7" name="Graphic 6" descr="Badge with solid fill">
            <a:extLst>
              <a:ext uri="{FF2B5EF4-FFF2-40B4-BE49-F238E27FC236}">
                <a16:creationId xmlns:a16="http://schemas.microsoft.com/office/drawing/2014/main" id="{B456999C-16AB-2A97-F3B4-0364D21B327A}"/>
              </a:ext>
            </a:extLst>
          </p:cNvPr>
          <p:cNvPicPr>
            <a:picLocks noChangeAspect="1"/>
          </p:cNvPicPr>
          <p:nvPr/>
        </p:nvPicPr>
        <p:blipFill>
          <a:blip r:embed="rId2">
            <a:alphaModFix amt="6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776" y="2732543"/>
            <a:ext cx="3512682" cy="3512682"/>
          </a:xfrm>
          <a:prstGeom prst="rect">
            <a:avLst/>
          </a:prstGeom>
        </p:spPr>
      </p:pic>
      <p:sp>
        <p:nvSpPr>
          <p:cNvPr id="2" name="Subtitle 2">
            <a:extLst>
              <a:ext uri="{FF2B5EF4-FFF2-40B4-BE49-F238E27FC236}">
                <a16:creationId xmlns:a16="http://schemas.microsoft.com/office/drawing/2014/main" id="{70254717-9947-AB09-673A-71F675F9E921}"/>
              </a:ext>
            </a:extLst>
          </p:cNvPr>
          <p:cNvSpPr>
            <a:spLocks noGrp="1"/>
          </p:cNvSpPr>
          <p:nvPr>
            <p:ph type="subTitle" idx="1"/>
          </p:nvPr>
        </p:nvSpPr>
        <p:spPr>
          <a:xfrm>
            <a:off x="838200" y="4088278"/>
            <a:ext cx="6324600" cy="809353"/>
          </a:xfrm>
        </p:spPr>
        <p:txBody>
          <a:bodyPr/>
          <a:lstStyle/>
          <a:p>
            <a:pPr marL="0" indent="0">
              <a:lnSpc>
                <a:spcPct val="100000"/>
              </a:lnSpc>
              <a:spcAft>
                <a:spcPts val="1200"/>
              </a:spcAft>
              <a:buNone/>
            </a:pPr>
            <a:r>
              <a:rPr lang="en-GB" dirty="0"/>
              <a:t>3D laser scanner and point clouds management SW</a:t>
            </a:r>
            <a:endParaRPr lang="en-GB" sz="2000" dirty="0"/>
          </a:p>
        </p:txBody>
      </p:sp>
    </p:spTree>
    <p:extLst>
      <p:ext uri="{BB962C8B-B14F-4D97-AF65-F5344CB8AC3E}">
        <p14:creationId xmlns:p14="http://schemas.microsoft.com/office/powerpoint/2010/main" val="210286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47582" y="318125"/>
            <a:ext cx="10515600" cy="691318"/>
          </a:xfrm>
        </p:spPr>
        <p:txBody>
          <a:bodyPr>
            <a:normAutofit/>
          </a:bodyPr>
          <a:lstStyle/>
          <a:p>
            <a:r>
              <a:rPr lang="es-ES" sz="3600" dirty="0"/>
              <a:t>Devices used for Dimensional Quality Control</a:t>
            </a:r>
            <a:endParaRPr lang="en-GB" sz="3600" dirty="0"/>
          </a:p>
        </p:txBody>
      </p:sp>
      <p:sp>
        <p:nvSpPr>
          <p:cNvPr id="13" name="CuadroTexto 12">
            <a:extLst>
              <a:ext uri="{FF2B5EF4-FFF2-40B4-BE49-F238E27FC236}">
                <a16:creationId xmlns:a16="http://schemas.microsoft.com/office/drawing/2014/main" id="{844AD762-3BC1-16A9-DC7B-41430694B47B}"/>
              </a:ext>
            </a:extLst>
          </p:cNvPr>
          <p:cNvSpPr txBox="1"/>
          <p:nvPr/>
        </p:nvSpPr>
        <p:spPr>
          <a:xfrm>
            <a:off x="6879466" y="3448050"/>
            <a:ext cx="2231701" cy="400110"/>
          </a:xfrm>
          <a:prstGeom prst="rect">
            <a:avLst/>
          </a:prstGeom>
          <a:noFill/>
        </p:spPr>
        <p:txBody>
          <a:bodyPr wrap="none" rtlCol="0">
            <a:spAutoFit/>
          </a:bodyPr>
          <a:lstStyle/>
          <a:p>
            <a:r>
              <a:rPr lang="es-ES" sz="2000" b="1" dirty="0">
                <a:solidFill>
                  <a:schemeClr val="accent3"/>
                </a:solidFill>
              </a:rPr>
              <a:t>Contact </a:t>
            </a:r>
            <a:r>
              <a:rPr lang="es-ES" sz="2000" b="1" dirty="0" err="1">
                <a:solidFill>
                  <a:schemeClr val="accent3"/>
                </a:solidFill>
              </a:rPr>
              <a:t>sensors</a:t>
            </a:r>
            <a:endParaRPr lang="en-US" sz="2000" b="1" dirty="0">
              <a:solidFill>
                <a:schemeClr val="accent3"/>
              </a:solidFill>
            </a:endParaRPr>
          </a:p>
        </p:txBody>
      </p:sp>
      <p:sp>
        <p:nvSpPr>
          <p:cNvPr id="14" name="CuadroTexto 13">
            <a:extLst>
              <a:ext uri="{FF2B5EF4-FFF2-40B4-BE49-F238E27FC236}">
                <a16:creationId xmlns:a16="http://schemas.microsoft.com/office/drawing/2014/main" id="{E8A304FA-65FF-7B7E-E081-9EA429728965}"/>
              </a:ext>
            </a:extLst>
          </p:cNvPr>
          <p:cNvSpPr txBox="1"/>
          <p:nvPr/>
        </p:nvSpPr>
        <p:spPr>
          <a:xfrm>
            <a:off x="6787307" y="1217755"/>
            <a:ext cx="2816797" cy="400110"/>
          </a:xfrm>
          <a:prstGeom prst="rect">
            <a:avLst/>
          </a:prstGeom>
          <a:noFill/>
        </p:spPr>
        <p:txBody>
          <a:bodyPr wrap="none" rtlCol="0">
            <a:spAutoFit/>
          </a:bodyPr>
          <a:lstStyle/>
          <a:p>
            <a:r>
              <a:rPr lang="es-ES" sz="2000" b="1" dirty="0">
                <a:solidFill>
                  <a:schemeClr val="accent3"/>
                </a:solidFill>
              </a:rPr>
              <a:t>Non-</a:t>
            </a:r>
            <a:r>
              <a:rPr lang="es-ES" sz="2000" b="1" dirty="0" err="1">
                <a:solidFill>
                  <a:schemeClr val="accent3"/>
                </a:solidFill>
              </a:rPr>
              <a:t>contact</a:t>
            </a:r>
            <a:r>
              <a:rPr lang="es-ES" sz="2000" b="1" dirty="0">
                <a:solidFill>
                  <a:schemeClr val="accent3"/>
                </a:solidFill>
              </a:rPr>
              <a:t> </a:t>
            </a:r>
            <a:r>
              <a:rPr lang="es-ES" sz="2000" b="1" dirty="0" err="1">
                <a:solidFill>
                  <a:schemeClr val="accent3"/>
                </a:solidFill>
              </a:rPr>
              <a:t>sensors</a:t>
            </a:r>
            <a:endParaRPr lang="en-US" sz="2000" b="1" dirty="0">
              <a:solidFill>
                <a:schemeClr val="accent3"/>
              </a:solidFill>
            </a:endParaRPr>
          </a:p>
        </p:txBody>
      </p:sp>
      <p:sp>
        <p:nvSpPr>
          <p:cNvPr id="17" name="CuadroTexto 16">
            <a:extLst>
              <a:ext uri="{FF2B5EF4-FFF2-40B4-BE49-F238E27FC236}">
                <a16:creationId xmlns:a16="http://schemas.microsoft.com/office/drawing/2014/main" id="{A0515A91-717C-6DAE-10AB-F5135E0AE085}"/>
              </a:ext>
            </a:extLst>
          </p:cNvPr>
          <p:cNvSpPr txBox="1"/>
          <p:nvPr/>
        </p:nvSpPr>
        <p:spPr>
          <a:xfrm>
            <a:off x="402900" y="5297571"/>
            <a:ext cx="3786806" cy="369332"/>
          </a:xfrm>
          <a:prstGeom prst="rect">
            <a:avLst/>
          </a:prstGeom>
          <a:noFill/>
        </p:spPr>
        <p:txBody>
          <a:bodyPr wrap="none" rtlCol="0">
            <a:spAutoFit/>
          </a:bodyPr>
          <a:lstStyle/>
          <a:p>
            <a:r>
              <a:rPr lang="es-ES" b="1" dirty="0" err="1">
                <a:solidFill>
                  <a:schemeClr val="accent3"/>
                </a:solidFill>
              </a:rPr>
              <a:t>Coordinate</a:t>
            </a:r>
            <a:r>
              <a:rPr lang="es-ES" b="1" dirty="0">
                <a:solidFill>
                  <a:schemeClr val="accent3"/>
                </a:solidFill>
              </a:rPr>
              <a:t> </a:t>
            </a:r>
            <a:r>
              <a:rPr lang="es-ES" b="1" dirty="0" err="1">
                <a:solidFill>
                  <a:schemeClr val="accent3"/>
                </a:solidFill>
              </a:rPr>
              <a:t>Measuring</a:t>
            </a:r>
            <a:r>
              <a:rPr lang="es-ES" b="1" dirty="0">
                <a:solidFill>
                  <a:schemeClr val="accent3"/>
                </a:solidFill>
              </a:rPr>
              <a:t> Machine</a:t>
            </a:r>
            <a:endParaRPr lang="en-US" b="1" dirty="0">
              <a:solidFill>
                <a:schemeClr val="accent3"/>
              </a:solidFill>
            </a:endParaRPr>
          </a:p>
        </p:txBody>
      </p:sp>
      <p:sp>
        <p:nvSpPr>
          <p:cNvPr id="20" name="CuadroTexto 19">
            <a:extLst>
              <a:ext uri="{FF2B5EF4-FFF2-40B4-BE49-F238E27FC236}">
                <a16:creationId xmlns:a16="http://schemas.microsoft.com/office/drawing/2014/main" id="{1F8EB73F-65DB-2499-614F-17C08D19EF86}"/>
              </a:ext>
            </a:extLst>
          </p:cNvPr>
          <p:cNvSpPr txBox="1"/>
          <p:nvPr/>
        </p:nvSpPr>
        <p:spPr>
          <a:xfrm>
            <a:off x="402900" y="5666903"/>
            <a:ext cx="8988750" cy="923330"/>
          </a:xfrm>
          <a:prstGeom prst="rect">
            <a:avLst/>
          </a:prstGeom>
          <a:noFill/>
        </p:spPr>
        <p:txBody>
          <a:bodyPr wrap="square">
            <a:spAutoFit/>
          </a:bodyPr>
          <a:lstStyle/>
          <a:p>
            <a:r>
              <a:rPr lang="en-US" b="1" dirty="0">
                <a:solidFill>
                  <a:schemeClr val="accent3"/>
                </a:solidFill>
                <a:latin typeface="Rubik"/>
              </a:rPr>
              <a:t>Measures the geometry of physical objects</a:t>
            </a:r>
            <a:r>
              <a:rPr lang="en-US" dirty="0">
                <a:solidFill>
                  <a:schemeClr val="accent3"/>
                </a:solidFill>
                <a:latin typeface="Rubik"/>
              </a:rPr>
              <a:t> by sensing discrete points with a probe or optical sensor, that </a:t>
            </a:r>
            <a:r>
              <a:rPr lang="en-US" b="1" dirty="0">
                <a:solidFill>
                  <a:schemeClr val="accent3"/>
                </a:solidFill>
                <a:latin typeface="Rubik"/>
              </a:rPr>
              <a:t>can move along three axes, X, Y and Z</a:t>
            </a:r>
            <a:r>
              <a:rPr lang="en-US" dirty="0">
                <a:solidFill>
                  <a:schemeClr val="accent3"/>
                </a:solidFill>
                <a:latin typeface="Rubik"/>
              </a:rPr>
              <a:t>, orthogonal to each other in a three-dimensional Cartesian coordinate system. CMMs </a:t>
            </a:r>
            <a:r>
              <a:rPr lang="en-US" b="1" dirty="0">
                <a:solidFill>
                  <a:schemeClr val="accent3"/>
                </a:solidFill>
                <a:latin typeface="Rubik"/>
              </a:rPr>
              <a:t>provide accuracy in the order of microns</a:t>
            </a:r>
            <a:r>
              <a:rPr lang="en-US" dirty="0">
                <a:solidFill>
                  <a:schemeClr val="accent3"/>
                </a:solidFill>
                <a:latin typeface="Rubik"/>
              </a:rPr>
              <a:t>. </a:t>
            </a:r>
          </a:p>
        </p:txBody>
      </p:sp>
      <p:sp>
        <p:nvSpPr>
          <p:cNvPr id="21" name="CuadroTexto 20">
            <a:extLst>
              <a:ext uri="{FF2B5EF4-FFF2-40B4-BE49-F238E27FC236}">
                <a16:creationId xmlns:a16="http://schemas.microsoft.com/office/drawing/2014/main" id="{CCF739C9-2C33-05B8-EBAF-F06641C75104}"/>
              </a:ext>
            </a:extLst>
          </p:cNvPr>
          <p:cNvSpPr txBox="1"/>
          <p:nvPr/>
        </p:nvSpPr>
        <p:spPr>
          <a:xfrm>
            <a:off x="6947837" y="3763874"/>
            <a:ext cx="5312534" cy="1477328"/>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s-ES" dirty="0" err="1">
                <a:solidFill>
                  <a:schemeClr val="accent3"/>
                </a:solidFill>
              </a:rPr>
              <a:t>Versatile</a:t>
            </a:r>
            <a:r>
              <a:rPr lang="es-ES" dirty="0">
                <a:solidFill>
                  <a:schemeClr val="accent3"/>
                </a:solidFill>
              </a:rPr>
              <a:t> and flexible</a:t>
            </a:r>
          </a:p>
          <a:p>
            <a:pPr marL="285750" indent="-285750">
              <a:buClr>
                <a:schemeClr val="accent2"/>
              </a:buClr>
              <a:buFont typeface="Open Sans" panose="020B0606030504020204" pitchFamily="34" charset="0"/>
              <a:buChar char="›"/>
            </a:pPr>
            <a:r>
              <a:rPr lang="es-ES" dirty="0" err="1">
                <a:solidFill>
                  <a:schemeClr val="accent3"/>
                </a:solidFill>
              </a:rPr>
              <a:t>Sub-micron</a:t>
            </a:r>
            <a:r>
              <a:rPr lang="es-ES" dirty="0">
                <a:solidFill>
                  <a:schemeClr val="accent3"/>
                </a:solidFill>
              </a:rPr>
              <a:t> </a:t>
            </a:r>
            <a:r>
              <a:rPr lang="es-ES" dirty="0" err="1">
                <a:solidFill>
                  <a:schemeClr val="accent3"/>
                </a:solidFill>
              </a:rPr>
              <a:t>level</a:t>
            </a:r>
            <a:r>
              <a:rPr lang="es-ES" dirty="0">
                <a:solidFill>
                  <a:schemeClr val="accent3"/>
                </a:solidFill>
              </a:rPr>
              <a:t> </a:t>
            </a:r>
            <a:r>
              <a:rPr lang="es-ES" dirty="0" err="1">
                <a:solidFill>
                  <a:schemeClr val="accent3"/>
                </a:solidFill>
              </a:rPr>
              <a:t>of</a:t>
            </a:r>
            <a:r>
              <a:rPr lang="es-ES" dirty="0">
                <a:solidFill>
                  <a:schemeClr val="accent3"/>
                </a:solidFill>
              </a:rPr>
              <a:t> </a:t>
            </a:r>
            <a:r>
              <a:rPr lang="es-ES" dirty="0" err="1">
                <a:solidFill>
                  <a:schemeClr val="accent3"/>
                </a:solidFill>
              </a:rPr>
              <a:t>accuracy</a:t>
            </a:r>
            <a:endParaRPr lang="es-ES" dirty="0">
              <a:solidFill>
                <a:schemeClr val="accent3"/>
              </a:solidFill>
            </a:endParaRPr>
          </a:p>
          <a:p>
            <a:pPr marL="285750" indent="-285750">
              <a:buClr>
                <a:schemeClr val="accent2"/>
              </a:buClr>
              <a:buFont typeface="Open Sans" panose="020B0606030504020204" pitchFamily="34" charset="0"/>
              <a:buChar char="›"/>
            </a:pPr>
            <a:r>
              <a:rPr lang="es-ES" dirty="0">
                <a:solidFill>
                  <a:schemeClr val="accent3"/>
                </a:solidFill>
              </a:rPr>
              <a:t>Long </a:t>
            </a:r>
            <a:r>
              <a:rPr lang="es-ES" dirty="0" err="1">
                <a:solidFill>
                  <a:schemeClr val="accent3"/>
                </a:solidFill>
              </a:rPr>
              <a:t>measuring</a:t>
            </a:r>
            <a:r>
              <a:rPr lang="es-ES" dirty="0">
                <a:solidFill>
                  <a:schemeClr val="accent3"/>
                </a:solidFill>
              </a:rPr>
              <a:t> time</a:t>
            </a:r>
          </a:p>
          <a:p>
            <a:pPr marL="285750" indent="-285750">
              <a:buClr>
                <a:schemeClr val="accent2"/>
              </a:buClr>
              <a:buFont typeface="Open Sans" panose="020B0606030504020204" pitchFamily="34" charset="0"/>
              <a:buChar char="›"/>
            </a:pPr>
            <a:r>
              <a:rPr lang="es-ES" dirty="0" err="1">
                <a:solidFill>
                  <a:schemeClr val="accent3"/>
                </a:solidFill>
              </a:rPr>
              <a:t>Unsuitable</a:t>
            </a:r>
            <a:r>
              <a:rPr lang="es-ES" dirty="0">
                <a:solidFill>
                  <a:schemeClr val="accent3"/>
                </a:solidFill>
              </a:rPr>
              <a:t> for flexible </a:t>
            </a:r>
            <a:r>
              <a:rPr lang="es-ES" dirty="0" err="1">
                <a:solidFill>
                  <a:schemeClr val="accent3"/>
                </a:solidFill>
              </a:rPr>
              <a:t>or</a:t>
            </a:r>
            <a:r>
              <a:rPr lang="es-ES" dirty="0">
                <a:solidFill>
                  <a:schemeClr val="accent3"/>
                </a:solidFill>
              </a:rPr>
              <a:t> deformable </a:t>
            </a:r>
            <a:r>
              <a:rPr lang="es-ES" dirty="0" err="1">
                <a:solidFill>
                  <a:schemeClr val="accent3"/>
                </a:solidFill>
              </a:rPr>
              <a:t>components</a:t>
            </a:r>
            <a:endParaRPr lang="en-US" dirty="0">
              <a:solidFill>
                <a:schemeClr val="accent3"/>
              </a:solidFill>
            </a:endParaRPr>
          </a:p>
        </p:txBody>
      </p:sp>
      <p:sp>
        <p:nvSpPr>
          <p:cNvPr id="22" name="CuadroTexto 21">
            <a:extLst>
              <a:ext uri="{FF2B5EF4-FFF2-40B4-BE49-F238E27FC236}">
                <a16:creationId xmlns:a16="http://schemas.microsoft.com/office/drawing/2014/main" id="{03E75E6E-0C80-FB88-2E8D-575277418513}"/>
              </a:ext>
            </a:extLst>
          </p:cNvPr>
          <p:cNvSpPr txBox="1"/>
          <p:nvPr/>
        </p:nvSpPr>
        <p:spPr>
          <a:xfrm>
            <a:off x="6879466" y="1583847"/>
            <a:ext cx="5122034" cy="1754326"/>
          </a:xfrm>
          <a:prstGeom prst="rect">
            <a:avLst/>
          </a:prstGeom>
          <a:noFill/>
        </p:spPr>
        <p:txBody>
          <a:bodyPr wrap="square" rtlCol="0">
            <a:spAutoFit/>
          </a:bodyPr>
          <a:lstStyle/>
          <a:p>
            <a:pPr marL="285750" indent="-285750">
              <a:buClr>
                <a:schemeClr val="accent2"/>
              </a:buClr>
              <a:buFont typeface="Open Sans" panose="020B0606030504020204" pitchFamily="34" charset="0"/>
              <a:buChar char="›"/>
            </a:pPr>
            <a:r>
              <a:rPr lang="es-ES" dirty="0">
                <a:solidFill>
                  <a:schemeClr val="accent3"/>
                </a:solidFill>
              </a:rPr>
              <a:t>Collects data </a:t>
            </a:r>
            <a:r>
              <a:rPr lang="es-ES" dirty="0" err="1">
                <a:solidFill>
                  <a:schemeClr val="accent3"/>
                </a:solidFill>
              </a:rPr>
              <a:t>from</a:t>
            </a:r>
            <a:r>
              <a:rPr lang="es-ES" dirty="0">
                <a:solidFill>
                  <a:schemeClr val="accent3"/>
                </a:solidFill>
              </a:rPr>
              <a:t> larger surface area in </a:t>
            </a:r>
            <a:r>
              <a:rPr lang="es-ES" dirty="0" err="1">
                <a:solidFill>
                  <a:schemeClr val="accent3"/>
                </a:solidFill>
              </a:rPr>
              <a:t>less</a:t>
            </a:r>
            <a:r>
              <a:rPr lang="es-ES" dirty="0">
                <a:solidFill>
                  <a:schemeClr val="accent3"/>
                </a:solidFill>
              </a:rPr>
              <a:t> time – </a:t>
            </a:r>
            <a:r>
              <a:rPr lang="es-ES" dirty="0" err="1">
                <a:solidFill>
                  <a:schemeClr val="accent3"/>
                </a:solidFill>
              </a:rPr>
              <a:t>high</a:t>
            </a:r>
            <a:r>
              <a:rPr lang="es-ES" dirty="0">
                <a:solidFill>
                  <a:schemeClr val="accent3"/>
                </a:solidFill>
              </a:rPr>
              <a:t> speed</a:t>
            </a:r>
          </a:p>
          <a:p>
            <a:pPr marL="285750" indent="-285750">
              <a:buClr>
                <a:schemeClr val="accent2"/>
              </a:buClr>
              <a:buFont typeface="Open Sans" panose="020B0606030504020204" pitchFamily="34" charset="0"/>
              <a:buChar char="›"/>
            </a:pPr>
            <a:r>
              <a:rPr lang="es-ES" dirty="0" err="1">
                <a:solidFill>
                  <a:schemeClr val="accent3"/>
                </a:solidFill>
              </a:rPr>
              <a:t>Lower</a:t>
            </a:r>
            <a:r>
              <a:rPr lang="es-ES" dirty="0">
                <a:solidFill>
                  <a:schemeClr val="accent3"/>
                </a:solidFill>
              </a:rPr>
              <a:t> </a:t>
            </a:r>
            <a:r>
              <a:rPr lang="es-ES" dirty="0" err="1">
                <a:solidFill>
                  <a:schemeClr val="accent3"/>
                </a:solidFill>
              </a:rPr>
              <a:t>accuracy</a:t>
            </a:r>
            <a:endParaRPr lang="es-ES" dirty="0">
              <a:solidFill>
                <a:schemeClr val="accent3"/>
              </a:solidFill>
            </a:endParaRPr>
          </a:p>
          <a:p>
            <a:pPr marL="285750" indent="-285750">
              <a:buClr>
                <a:schemeClr val="accent2"/>
              </a:buClr>
              <a:buFont typeface="Open Sans" panose="020B0606030504020204" pitchFamily="34" charset="0"/>
              <a:buChar char="›"/>
            </a:pPr>
            <a:r>
              <a:rPr lang="es-ES" dirty="0" err="1">
                <a:solidFill>
                  <a:schemeClr val="accent3"/>
                </a:solidFill>
              </a:rPr>
              <a:t>Coverage</a:t>
            </a:r>
            <a:r>
              <a:rPr lang="es-ES" dirty="0">
                <a:solidFill>
                  <a:schemeClr val="accent3"/>
                </a:solidFill>
              </a:rPr>
              <a:t> </a:t>
            </a:r>
            <a:r>
              <a:rPr lang="es-ES" dirty="0" err="1">
                <a:solidFill>
                  <a:schemeClr val="accent3"/>
                </a:solidFill>
              </a:rPr>
              <a:t>of</a:t>
            </a:r>
            <a:r>
              <a:rPr lang="es-ES" dirty="0">
                <a:solidFill>
                  <a:schemeClr val="accent3"/>
                </a:solidFill>
              </a:rPr>
              <a:t> </a:t>
            </a:r>
            <a:r>
              <a:rPr lang="es-ES" dirty="0" err="1">
                <a:solidFill>
                  <a:schemeClr val="accent3"/>
                </a:solidFill>
              </a:rPr>
              <a:t>entire</a:t>
            </a:r>
            <a:r>
              <a:rPr lang="es-ES" dirty="0">
                <a:solidFill>
                  <a:schemeClr val="accent3"/>
                </a:solidFill>
              </a:rPr>
              <a:t> surface (</a:t>
            </a:r>
            <a:r>
              <a:rPr lang="es-ES" dirty="0" err="1">
                <a:solidFill>
                  <a:schemeClr val="accent3"/>
                </a:solidFill>
              </a:rPr>
              <a:t>not</a:t>
            </a:r>
            <a:r>
              <a:rPr lang="es-ES" dirty="0">
                <a:solidFill>
                  <a:schemeClr val="accent3"/>
                </a:solidFill>
              </a:rPr>
              <a:t> single </a:t>
            </a:r>
            <a:r>
              <a:rPr lang="es-ES" dirty="0" err="1">
                <a:solidFill>
                  <a:schemeClr val="accent3"/>
                </a:solidFill>
              </a:rPr>
              <a:t>measurement</a:t>
            </a:r>
            <a:r>
              <a:rPr lang="es-ES" dirty="0">
                <a:solidFill>
                  <a:schemeClr val="accent3"/>
                </a:solidFill>
              </a:rPr>
              <a:t> </a:t>
            </a:r>
            <a:r>
              <a:rPr lang="es-ES" dirty="0" err="1">
                <a:solidFill>
                  <a:schemeClr val="accent3"/>
                </a:solidFill>
              </a:rPr>
              <a:t>tracks</a:t>
            </a:r>
            <a:r>
              <a:rPr lang="es-ES" dirty="0">
                <a:solidFill>
                  <a:schemeClr val="accent3"/>
                </a:solidFill>
              </a:rPr>
              <a:t>)</a:t>
            </a:r>
          </a:p>
          <a:p>
            <a:pPr marL="285750" indent="-285750">
              <a:buClr>
                <a:schemeClr val="accent2"/>
              </a:buClr>
              <a:buFont typeface="Open Sans" panose="020B0606030504020204" pitchFamily="34" charset="0"/>
              <a:buChar char="›"/>
            </a:pPr>
            <a:r>
              <a:rPr lang="es-ES" dirty="0" err="1">
                <a:solidFill>
                  <a:schemeClr val="accent3"/>
                </a:solidFill>
              </a:rPr>
              <a:t>Sensivity</a:t>
            </a:r>
            <a:r>
              <a:rPr lang="es-ES" dirty="0">
                <a:solidFill>
                  <a:schemeClr val="accent3"/>
                </a:solidFill>
              </a:rPr>
              <a:t> </a:t>
            </a:r>
            <a:r>
              <a:rPr lang="es-ES" dirty="0" err="1">
                <a:solidFill>
                  <a:schemeClr val="accent3"/>
                </a:solidFill>
              </a:rPr>
              <a:t>to</a:t>
            </a:r>
            <a:r>
              <a:rPr lang="es-ES" dirty="0">
                <a:solidFill>
                  <a:schemeClr val="accent3"/>
                </a:solidFill>
              </a:rPr>
              <a:t> surface </a:t>
            </a:r>
            <a:r>
              <a:rPr lang="es-ES" dirty="0" err="1">
                <a:solidFill>
                  <a:schemeClr val="accent3"/>
                </a:solidFill>
              </a:rPr>
              <a:t>characteristics</a:t>
            </a:r>
            <a:endParaRPr lang="es-ES" dirty="0">
              <a:solidFill>
                <a:schemeClr val="accent3"/>
              </a:solidFill>
            </a:endParaRPr>
          </a:p>
        </p:txBody>
      </p:sp>
      <p:sp>
        <p:nvSpPr>
          <p:cNvPr id="23" name="Elipse 22">
            <a:extLst>
              <a:ext uri="{FF2B5EF4-FFF2-40B4-BE49-F238E27FC236}">
                <a16:creationId xmlns:a16="http://schemas.microsoft.com/office/drawing/2014/main" id="{DDD9D199-6C51-326F-5835-56A2ADE9AF6D}"/>
              </a:ext>
            </a:extLst>
          </p:cNvPr>
          <p:cNvSpPr/>
          <p:nvPr/>
        </p:nvSpPr>
        <p:spPr>
          <a:xfrm>
            <a:off x="9458428" y="5131535"/>
            <a:ext cx="2330672" cy="9233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 Metrology software</a:t>
            </a:r>
            <a:endParaRPr lang="en-US" b="1" dirty="0"/>
          </a:p>
        </p:txBody>
      </p:sp>
      <p:pic>
        <p:nvPicPr>
          <p:cNvPr id="2050" name="Picture 2" descr="Innovalia Metrology te invita a dar el salto a la Metrología 4.0 en el ...">
            <a:extLst>
              <a:ext uri="{FF2B5EF4-FFF2-40B4-BE49-F238E27FC236}">
                <a16:creationId xmlns:a16="http://schemas.microsoft.com/office/drawing/2014/main" id="{E2218808-1FB2-ED12-00EC-E80C623C0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35"/>
          <a:stretch/>
        </p:blipFill>
        <p:spPr bwMode="auto">
          <a:xfrm>
            <a:off x="100819" y="1435143"/>
            <a:ext cx="6778647" cy="369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normAutofit/>
          </a:bodyPr>
          <a:lstStyle/>
          <a:p>
            <a:r>
              <a:rPr lang="es-ES" sz="3600" dirty="0"/>
              <a:t>3D Laser </a:t>
            </a:r>
            <a:r>
              <a:rPr lang="es-ES" sz="3600" dirty="0" err="1"/>
              <a:t>Scanners</a:t>
            </a:r>
            <a:endParaRPr lang="en-GB" sz="3600" dirty="0"/>
          </a:p>
        </p:txBody>
      </p:sp>
      <p:sp>
        <p:nvSpPr>
          <p:cNvPr id="30" name="Rectangle: Rounded Corners 29">
            <a:extLst>
              <a:ext uri="{FF2B5EF4-FFF2-40B4-BE49-F238E27FC236}">
                <a16:creationId xmlns:a16="http://schemas.microsoft.com/office/drawing/2014/main" id="{2895298C-D760-80B3-83CD-44EE594953B7}"/>
              </a:ext>
            </a:extLst>
          </p:cNvPr>
          <p:cNvSpPr/>
          <p:nvPr/>
        </p:nvSpPr>
        <p:spPr>
          <a:xfrm>
            <a:off x="447582" y="1255399"/>
            <a:ext cx="6848979" cy="69131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sz="2000" b="1" dirty="0">
              <a:solidFill>
                <a:schemeClr val="bg1"/>
              </a:solidFill>
            </a:endParaRPr>
          </a:p>
        </p:txBody>
      </p:sp>
      <p:sp>
        <p:nvSpPr>
          <p:cNvPr id="33" name="TextBox 32">
            <a:extLst>
              <a:ext uri="{FF2B5EF4-FFF2-40B4-BE49-F238E27FC236}">
                <a16:creationId xmlns:a16="http://schemas.microsoft.com/office/drawing/2014/main" id="{30023E0F-4A60-7FAD-3320-E35D15833249}"/>
              </a:ext>
            </a:extLst>
          </p:cNvPr>
          <p:cNvSpPr txBox="1"/>
          <p:nvPr/>
        </p:nvSpPr>
        <p:spPr>
          <a:xfrm>
            <a:off x="278346" y="1413041"/>
            <a:ext cx="7208304" cy="369332"/>
          </a:xfrm>
          <a:prstGeom prst="rect">
            <a:avLst/>
          </a:prstGeom>
          <a:noFill/>
        </p:spPr>
        <p:txBody>
          <a:bodyPr wrap="square">
            <a:spAutoFit/>
          </a:bodyPr>
          <a:lstStyle/>
          <a:p>
            <a:pPr algn="ctr"/>
            <a:r>
              <a:rPr lang="es-ES" b="1" dirty="0" err="1">
                <a:ln w="0"/>
                <a:solidFill>
                  <a:schemeClr val="bg1"/>
                </a:solidFill>
                <a:effectLst>
                  <a:outerShdw blurRad="38100" dist="38100" dir="2700000" algn="tl">
                    <a:srgbClr val="000000">
                      <a:alpha val="43137"/>
                    </a:srgbClr>
                  </a:outerShdw>
                </a:effectLst>
              </a:rPr>
              <a:t>The</a:t>
            </a:r>
            <a:r>
              <a:rPr lang="es-ES" b="1" dirty="0">
                <a:ln w="0"/>
                <a:solidFill>
                  <a:schemeClr val="bg1"/>
                </a:solidFill>
                <a:effectLst>
                  <a:outerShdw blurRad="38100" dist="38100" dir="2700000" algn="tl">
                    <a:srgbClr val="000000">
                      <a:alpha val="43137"/>
                    </a:srgbClr>
                  </a:outerShdw>
                </a:effectLst>
              </a:rPr>
              <a:t> </a:t>
            </a:r>
            <a:r>
              <a:rPr lang="es-ES" b="1" dirty="0" err="1">
                <a:ln w="0"/>
                <a:solidFill>
                  <a:schemeClr val="bg1"/>
                </a:solidFill>
                <a:effectLst>
                  <a:outerShdw blurRad="38100" dist="38100" dir="2700000" algn="tl">
                    <a:srgbClr val="000000">
                      <a:alpha val="43137"/>
                    </a:srgbClr>
                  </a:outerShdw>
                </a:effectLst>
              </a:rPr>
              <a:t>one</a:t>
            </a:r>
            <a:r>
              <a:rPr lang="es-ES" b="1" dirty="0">
                <a:ln w="0"/>
                <a:solidFill>
                  <a:schemeClr val="bg1"/>
                </a:solidFill>
                <a:effectLst>
                  <a:outerShdw blurRad="38100" dist="38100" dir="2700000" algn="tl">
                    <a:srgbClr val="000000">
                      <a:alpha val="43137"/>
                    </a:srgbClr>
                  </a:outerShdw>
                </a:effectLst>
              </a:rPr>
              <a:t> used for OPTIMAI Project (Microchip </a:t>
            </a:r>
            <a:r>
              <a:rPr lang="es-ES" b="1" dirty="0" err="1">
                <a:ln w="0"/>
                <a:solidFill>
                  <a:schemeClr val="bg1"/>
                </a:solidFill>
                <a:effectLst>
                  <a:outerShdw blurRad="38100" dist="38100" dir="2700000" algn="tl">
                    <a:srgbClr val="000000">
                      <a:alpha val="43137"/>
                    </a:srgbClr>
                  </a:outerShdw>
                </a:effectLst>
              </a:rPr>
              <a:t>parts</a:t>
            </a:r>
            <a:r>
              <a:rPr lang="es-ES" b="1" dirty="0">
                <a:ln w="0"/>
                <a:solidFill>
                  <a:schemeClr val="bg1"/>
                </a:solidFill>
                <a:effectLst>
                  <a:outerShdw blurRad="38100" dist="38100" dir="2700000" algn="tl">
                    <a:srgbClr val="000000">
                      <a:alpha val="43137"/>
                    </a:srgbClr>
                  </a:outerShdw>
                </a:effectLst>
              </a:rPr>
              <a:t>)</a:t>
            </a:r>
            <a:endParaRPr lang="es-ES" b="1" cap="none" spc="0" dirty="0">
              <a:ln w="0"/>
              <a:solidFill>
                <a:schemeClr val="bg1"/>
              </a:solidFill>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68F12F4D-9183-E4E5-2F6D-69B80568537E}"/>
              </a:ext>
            </a:extLst>
          </p:cNvPr>
          <p:cNvPicPr>
            <a:picLocks noChangeAspect="1"/>
          </p:cNvPicPr>
          <p:nvPr/>
        </p:nvPicPr>
        <p:blipFill rotWithShape="1">
          <a:blip r:embed="rId2">
            <a:extLst>
              <a:ext uri="{28A0092B-C50C-407E-A947-70E740481C1C}">
                <a14:useLocalDpi xmlns:a14="http://schemas.microsoft.com/office/drawing/2010/main" val="0"/>
              </a:ext>
            </a:extLst>
          </a:blip>
          <a:srcRect l="41804" t="16487" r="27328" b="9701"/>
          <a:stretch/>
        </p:blipFill>
        <p:spPr bwMode="auto">
          <a:xfrm>
            <a:off x="602723" y="1959065"/>
            <a:ext cx="3402527" cy="4575905"/>
          </a:xfrm>
          <a:prstGeom prst="rect">
            <a:avLst/>
          </a:prstGeom>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080E4B03-6D36-7234-337E-B76F8F3346FC}"/>
              </a:ext>
            </a:extLst>
          </p:cNvPr>
          <p:cNvSpPr txBox="1"/>
          <p:nvPr/>
        </p:nvSpPr>
        <p:spPr>
          <a:xfrm>
            <a:off x="3694637" y="2168718"/>
            <a:ext cx="3519580" cy="4708981"/>
          </a:xfrm>
          <a:prstGeom prst="rect">
            <a:avLst/>
          </a:prstGeom>
          <a:noFill/>
        </p:spPr>
        <p:txBody>
          <a:bodyPr wrap="square">
            <a:spAutoFit/>
          </a:bodyPr>
          <a:lstStyle/>
          <a:p>
            <a:pPr algn="just">
              <a:spcAft>
                <a:spcPts val="1800"/>
              </a:spcAft>
            </a:pPr>
            <a:r>
              <a:rPr lang="en-US" dirty="0">
                <a:solidFill>
                  <a:schemeClr val="accent3"/>
                </a:solidFill>
              </a:rPr>
              <a:t>Generally use semiconductor lasers characterized by a red colored beam.</a:t>
            </a:r>
          </a:p>
          <a:p>
            <a:pPr algn="just">
              <a:spcAft>
                <a:spcPts val="1800"/>
              </a:spcAft>
            </a:pPr>
            <a:r>
              <a:rPr lang="en-US" dirty="0">
                <a:solidFill>
                  <a:schemeClr val="accent3"/>
                </a:solidFill>
              </a:rPr>
              <a:t>Digitization begins with the emission of a rectilinear laser beam which deforms on contact with the object. </a:t>
            </a:r>
          </a:p>
          <a:p>
            <a:pPr algn="just">
              <a:spcAft>
                <a:spcPts val="1800"/>
              </a:spcAft>
            </a:pPr>
            <a:r>
              <a:rPr lang="en-US" dirty="0">
                <a:solidFill>
                  <a:schemeClr val="accent3"/>
                </a:solidFill>
              </a:rPr>
              <a:t>Through the camera, the 3D scanner analyzes the deformation of the line emitted by the laser on the reliefs of the object in order to determine, by means of trigonometric calculations, its position in space.</a:t>
            </a:r>
          </a:p>
        </p:txBody>
      </p:sp>
      <p:pic>
        <p:nvPicPr>
          <p:cNvPr id="11" name="Picture 6" descr="Speed and Accuracy in Point Cloud Capture">
            <a:extLst>
              <a:ext uri="{FF2B5EF4-FFF2-40B4-BE49-F238E27FC236}">
                <a16:creationId xmlns:a16="http://schemas.microsoft.com/office/drawing/2014/main" id="{0AB6B7C8-AA32-90B1-3911-0BE601394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50" y="1243013"/>
            <a:ext cx="4286250" cy="328612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7451F2DB-F545-4843-C768-71EDB8369601}"/>
              </a:ext>
            </a:extLst>
          </p:cNvPr>
          <p:cNvSpPr txBox="1"/>
          <p:nvPr/>
        </p:nvSpPr>
        <p:spPr>
          <a:xfrm>
            <a:off x="7486650" y="4545400"/>
            <a:ext cx="4286250" cy="400110"/>
          </a:xfrm>
          <a:prstGeom prst="rect">
            <a:avLst/>
          </a:prstGeom>
          <a:noFill/>
        </p:spPr>
        <p:txBody>
          <a:bodyPr wrap="square">
            <a:spAutoFit/>
          </a:bodyPr>
          <a:lstStyle/>
          <a:p>
            <a:r>
              <a:rPr lang="en-US" sz="2000" b="1" dirty="0">
                <a:solidFill>
                  <a:schemeClr val="accent3"/>
                </a:solidFill>
              </a:rPr>
              <a:t>Laser triangulation 3D scanners </a:t>
            </a:r>
          </a:p>
        </p:txBody>
      </p:sp>
    </p:spTree>
    <p:extLst>
      <p:ext uri="{BB962C8B-B14F-4D97-AF65-F5344CB8AC3E}">
        <p14:creationId xmlns:p14="http://schemas.microsoft.com/office/powerpoint/2010/main" val="329702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4FBDA7-D7C7-6AFD-44BF-8713B65E4F55}"/>
              </a:ext>
            </a:extLst>
          </p:cNvPr>
          <p:cNvSpPr>
            <a:spLocks noGrp="1"/>
          </p:cNvSpPr>
          <p:nvPr>
            <p:ph type="title"/>
          </p:nvPr>
        </p:nvSpPr>
        <p:spPr>
          <a:xfrm>
            <a:off x="462893" y="394829"/>
            <a:ext cx="10515600" cy="691318"/>
          </a:xfrm>
        </p:spPr>
        <p:txBody>
          <a:bodyPr>
            <a:normAutofit/>
          </a:bodyPr>
          <a:lstStyle/>
          <a:p>
            <a:r>
              <a:rPr lang="es-ES" sz="3600" dirty="0"/>
              <a:t>Metrology Software</a:t>
            </a:r>
            <a:endParaRPr lang="en-GB" sz="3600" dirty="0"/>
          </a:p>
        </p:txBody>
      </p:sp>
      <p:pic>
        <p:nvPicPr>
          <p:cNvPr id="5" name="Imagen 4">
            <a:extLst>
              <a:ext uri="{FF2B5EF4-FFF2-40B4-BE49-F238E27FC236}">
                <a16:creationId xmlns:a16="http://schemas.microsoft.com/office/drawing/2014/main" id="{EB7D36AE-68D2-5555-6B22-546AE7C31107}"/>
              </a:ext>
            </a:extLst>
          </p:cNvPr>
          <p:cNvPicPr>
            <a:picLocks noChangeAspect="1"/>
          </p:cNvPicPr>
          <p:nvPr/>
        </p:nvPicPr>
        <p:blipFill>
          <a:blip r:embed="rId3"/>
          <a:stretch>
            <a:fillRect/>
          </a:stretch>
        </p:blipFill>
        <p:spPr>
          <a:xfrm>
            <a:off x="0" y="1182997"/>
            <a:ext cx="12192000" cy="3198504"/>
          </a:xfrm>
          <a:prstGeom prst="rect">
            <a:avLst/>
          </a:prstGeom>
        </p:spPr>
      </p:pic>
      <p:pic>
        <p:nvPicPr>
          <p:cNvPr id="13" name="Imagen 12">
            <a:extLst>
              <a:ext uri="{FF2B5EF4-FFF2-40B4-BE49-F238E27FC236}">
                <a16:creationId xmlns:a16="http://schemas.microsoft.com/office/drawing/2014/main" id="{54D1FAAF-F40A-CF7A-0EFA-0E549EBE6852}"/>
              </a:ext>
            </a:extLst>
          </p:cNvPr>
          <p:cNvPicPr>
            <a:picLocks noChangeAspect="1"/>
          </p:cNvPicPr>
          <p:nvPr/>
        </p:nvPicPr>
        <p:blipFill rotWithShape="1">
          <a:blip r:embed="rId4"/>
          <a:srcRect l="1988" t="11852" r="2614" b="5671"/>
          <a:stretch/>
        </p:blipFill>
        <p:spPr>
          <a:xfrm>
            <a:off x="462893" y="4478351"/>
            <a:ext cx="3943137" cy="527767"/>
          </a:xfrm>
          <a:prstGeom prst="rect">
            <a:avLst/>
          </a:prstGeom>
        </p:spPr>
      </p:pic>
      <p:pic>
        <p:nvPicPr>
          <p:cNvPr id="16" name="Imagen 15">
            <a:extLst>
              <a:ext uri="{FF2B5EF4-FFF2-40B4-BE49-F238E27FC236}">
                <a16:creationId xmlns:a16="http://schemas.microsoft.com/office/drawing/2014/main" id="{6E88BFBD-86D3-79A6-95EA-32D437FF3464}"/>
              </a:ext>
            </a:extLst>
          </p:cNvPr>
          <p:cNvPicPr>
            <a:picLocks noChangeAspect="1"/>
          </p:cNvPicPr>
          <p:nvPr/>
        </p:nvPicPr>
        <p:blipFill rotWithShape="1">
          <a:blip r:embed="rId5"/>
          <a:srcRect l="3555" t="10852" r="4085" b="12191"/>
          <a:stretch/>
        </p:blipFill>
        <p:spPr>
          <a:xfrm>
            <a:off x="462893" y="5002868"/>
            <a:ext cx="3276600" cy="495141"/>
          </a:xfrm>
          <a:prstGeom prst="rect">
            <a:avLst/>
          </a:prstGeom>
        </p:spPr>
      </p:pic>
      <p:pic>
        <p:nvPicPr>
          <p:cNvPr id="20" name="Imagen 19">
            <a:extLst>
              <a:ext uri="{FF2B5EF4-FFF2-40B4-BE49-F238E27FC236}">
                <a16:creationId xmlns:a16="http://schemas.microsoft.com/office/drawing/2014/main" id="{659BB9D8-31AD-2393-8755-1E1281588A34}"/>
              </a:ext>
            </a:extLst>
          </p:cNvPr>
          <p:cNvPicPr>
            <a:picLocks noChangeAspect="1"/>
          </p:cNvPicPr>
          <p:nvPr/>
        </p:nvPicPr>
        <p:blipFill rotWithShape="1">
          <a:blip r:embed="rId6"/>
          <a:srcRect l="2722" t="11399" r="3610" b="21090"/>
          <a:stretch/>
        </p:blipFill>
        <p:spPr>
          <a:xfrm>
            <a:off x="421405" y="5498009"/>
            <a:ext cx="3890963" cy="476691"/>
          </a:xfrm>
          <a:prstGeom prst="rect">
            <a:avLst/>
          </a:prstGeom>
        </p:spPr>
      </p:pic>
      <p:pic>
        <p:nvPicPr>
          <p:cNvPr id="22" name="Imagen 21">
            <a:extLst>
              <a:ext uri="{FF2B5EF4-FFF2-40B4-BE49-F238E27FC236}">
                <a16:creationId xmlns:a16="http://schemas.microsoft.com/office/drawing/2014/main" id="{758ED79E-F3E3-3750-01C1-0CAA7359C215}"/>
              </a:ext>
            </a:extLst>
          </p:cNvPr>
          <p:cNvPicPr>
            <a:picLocks noChangeAspect="1"/>
          </p:cNvPicPr>
          <p:nvPr/>
        </p:nvPicPr>
        <p:blipFill rotWithShape="1">
          <a:blip r:embed="rId7"/>
          <a:srcRect l="4934" t="20366" r="8109" b="11078"/>
          <a:stretch/>
        </p:blipFill>
        <p:spPr>
          <a:xfrm>
            <a:off x="462893" y="5989900"/>
            <a:ext cx="2621279" cy="504620"/>
          </a:xfrm>
          <a:prstGeom prst="rect">
            <a:avLst/>
          </a:prstGeom>
        </p:spPr>
      </p:pic>
      <p:sp>
        <p:nvSpPr>
          <p:cNvPr id="27" name="CuadroTexto 26">
            <a:extLst>
              <a:ext uri="{FF2B5EF4-FFF2-40B4-BE49-F238E27FC236}">
                <a16:creationId xmlns:a16="http://schemas.microsoft.com/office/drawing/2014/main" id="{9D27E379-022A-6420-3924-654FD4E1B670}"/>
              </a:ext>
            </a:extLst>
          </p:cNvPr>
          <p:cNvSpPr txBox="1"/>
          <p:nvPr/>
        </p:nvSpPr>
        <p:spPr>
          <a:xfrm>
            <a:off x="4760678" y="4464259"/>
            <a:ext cx="7009917" cy="1292662"/>
          </a:xfrm>
          <a:prstGeom prst="rect">
            <a:avLst/>
          </a:prstGeom>
          <a:noFill/>
        </p:spPr>
        <p:txBody>
          <a:bodyPr wrap="square">
            <a:spAutoFit/>
          </a:bodyPr>
          <a:lstStyle/>
          <a:p>
            <a:pPr algn="l"/>
            <a:r>
              <a:rPr lang="en-US" b="1" dirty="0">
                <a:solidFill>
                  <a:schemeClr val="accent3"/>
                </a:solidFill>
              </a:rPr>
              <a:t>Capture the reality – actual parts digitization</a:t>
            </a:r>
          </a:p>
          <a:p>
            <a:pPr algn="l"/>
            <a:endParaRPr lang="en-US" dirty="0">
              <a:solidFill>
                <a:schemeClr val="accent3"/>
              </a:solidFill>
            </a:endParaRPr>
          </a:p>
          <a:p>
            <a:pPr algn="l"/>
            <a:r>
              <a:rPr lang="en-US" sz="1400" dirty="0">
                <a:solidFill>
                  <a:schemeClr val="accent3"/>
                </a:solidFill>
              </a:rPr>
              <a:t>Scan the part and capture its point clouds, obtaining a virtual part, a very precise digital copy with high fidelity representation of the surfaces to allow automatic dimensional analysis.</a:t>
            </a:r>
          </a:p>
        </p:txBody>
      </p:sp>
    </p:spTree>
    <p:extLst>
      <p:ext uri="{BB962C8B-B14F-4D97-AF65-F5344CB8AC3E}">
        <p14:creationId xmlns:p14="http://schemas.microsoft.com/office/powerpoint/2010/main" val="4160133919"/>
      </p:ext>
    </p:extLst>
  </p:cSld>
  <p:clrMapOvr>
    <a:masterClrMapping/>
  </p:clrMapOvr>
</p:sld>
</file>

<file path=ppt/theme/theme1.xml><?xml version="1.0" encoding="utf-8"?>
<a:theme xmlns:a="http://schemas.openxmlformats.org/drawingml/2006/main" name="Office Theme">
  <a:themeElements>
    <a:clrScheme name="OPTIMAI">
      <a:dk1>
        <a:sysClr val="windowText" lastClr="000000"/>
      </a:dk1>
      <a:lt1>
        <a:sysClr val="window" lastClr="FFFFFF"/>
      </a:lt1>
      <a:dk2>
        <a:srgbClr val="44546A"/>
      </a:dk2>
      <a:lt2>
        <a:srgbClr val="E7E6E6"/>
      </a:lt2>
      <a:accent1>
        <a:srgbClr val="2288B9"/>
      </a:accent1>
      <a:accent2>
        <a:srgbClr val="65C487"/>
      </a:accent2>
      <a:accent3>
        <a:srgbClr val="013E68"/>
      </a:accent3>
      <a:accent4>
        <a:srgbClr val="F09D51"/>
      </a:accent4>
      <a:accent5>
        <a:srgbClr val="F06543"/>
      </a:accent5>
      <a:accent6>
        <a:srgbClr val="011D2D"/>
      </a:accent6>
      <a:hlink>
        <a:srgbClr val="EF3E26"/>
      </a:hlink>
      <a:folHlink>
        <a:srgbClr val="0272C6"/>
      </a:folHlink>
    </a:clrScheme>
    <a:fontScheme name="OPTIMAI">
      <a:majorFont>
        <a:latin typeface="Overpas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3084</TotalTime>
  <Words>899</Words>
  <Application>Microsoft Office PowerPoint</Application>
  <PresentationFormat>Widescreen</PresentationFormat>
  <Paragraphs>110</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Rubik</vt:lpstr>
      <vt:lpstr>Open Sans</vt:lpstr>
      <vt:lpstr>Arial</vt:lpstr>
      <vt:lpstr>Calibri</vt:lpstr>
      <vt:lpstr>Open Sans</vt:lpstr>
      <vt:lpstr>Lato</vt:lpstr>
      <vt:lpstr>Overpass</vt:lpstr>
      <vt:lpstr>Office Theme</vt:lpstr>
      <vt:lpstr>Basic Use of Metrology Tools for QC Based on 3D Scanning and Point Clouds</vt:lpstr>
      <vt:lpstr>Contents</vt:lpstr>
      <vt:lpstr>Key concepts of metrology</vt:lpstr>
      <vt:lpstr>What is Industrial Metrology? </vt:lpstr>
      <vt:lpstr>Some key concepts are…</vt:lpstr>
      <vt:lpstr>Quality Control sensors and software </vt:lpstr>
      <vt:lpstr>Devices used for Dimensional Quality Control</vt:lpstr>
      <vt:lpstr>3D Laser Scanners</vt:lpstr>
      <vt:lpstr>Metrology Software</vt:lpstr>
      <vt:lpstr>PowerPoint Presentation</vt:lpstr>
      <vt:lpstr>Workflow of the Solution 3D Scanner + M3 Software</vt:lpstr>
      <vt:lpstr>Work applied to Microsemi parts</vt:lpstr>
      <vt:lpstr>Basic Guide for the use of the Solution</vt:lpstr>
      <vt:lpstr>Principal Characteristics of M3</vt:lpstr>
      <vt:lpstr>Workflow in M3 Software - General Steps</vt:lpstr>
      <vt:lpstr>Next Steps</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Walker</dc:creator>
  <cp:lastModifiedBy>Danielle  Fitzpatrick</cp:lastModifiedBy>
  <cp:revision>99</cp:revision>
  <dcterms:created xsi:type="dcterms:W3CDTF">2020-11-02T15:59:04Z</dcterms:created>
  <dcterms:modified xsi:type="dcterms:W3CDTF">2023-05-30T14:41:33Z</dcterms:modified>
</cp:coreProperties>
</file>