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7"/>
  </p:notesMasterIdLst>
  <p:sldIdLst>
    <p:sldId id="256" r:id="rId2"/>
    <p:sldId id="307" r:id="rId3"/>
    <p:sldId id="258" r:id="rId4"/>
    <p:sldId id="290" r:id="rId5"/>
    <p:sldId id="322" r:id="rId6"/>
    <p:sldId id="327" r:id="rId7"/>
    <p:sldId id="279" r:id="rId8"/>
    <p:sldId id="387" r:id="rId9"/>
    <p:sldId id="325" r:id="rId10"/>
    <p:sldId id="328" r:id="rId11"/>
    <p:sldId id="281" r:id="rId12"/>
    <p:sldId id="326" r:id="rId13"/>
    <p:sldId id="385" r:id="rId14"/>
    <p:sldId id="386" r:id="rId15"/>
    <p:sldId id="276"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Lato" panose="020F0502020204030203"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Open Sans" panose="020B0606030504020204" pitchFamily="34" charset="0"/>
      <p:regular r:id="rId26"/>
      <p:bold r:id="rId27"/>
      <p:italic r:id="rId28"/>
      <p:boldItalic r:id="rId29"/>
    </p:embeddedFont>
    <p:embeddedFont>
      <p:font typeface="Overpass" panose="020B060402020202020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E0DEA6-BC7A-E1E3-3E43-66F3CF69EE26}" name="Gillian Arigho" initials="GA" userId="S::garigho@carrcommunications.ie::7bee6ce1-7c36-4e59-b73d-f034a0286f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na Tsita" initials="CT" lastIdx="10" clrIdx="0">
    <p:extLst>
      <p:ext uri="{19B8F6BF-5375-455C-9EA6-DF929625EA0E}">
        <p15:presenceInfo xmlns:p15="http://schemas.microsoft.com/office/powerpoint/2012/main" userId="Christina Tsi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B31"/>
    <a:srgbClr val="FFFF00"/>
    <a:srgbClr val="F25C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70" autoAdjust="0"/>
    <p:restoredTop sz="95226" autoAdjust="0"/>
  </p:normalViewPr>
  <p:slideViewPr>
    <p:cSldViewPr snapToGrid="0">
      <p:cViewPr varScale="1">
        <p:scale>
          <a:sx n="86" d="100"/>
          <a:sy n="86" d="100"/>
        </p:scale>
        <p:origin x="46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8/10/relationships/authors" Target="authors.xml"/><Relationship Id="rId21" Type="http://schemas.openxmlformats.org/officeDocument/2006/relationships/font" Target="fonts/font4.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8269E-0FEC-4BAF-930B-A9CB12DF6CBD}" type="datetimeFigureOut">
              <a:rPr lang="en-IE" smtClean="0"/>
              <a:t>30/05/2023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497E1-840E-422D-BD99-EABAB3367E90}" type="slidenum">
              <a:rPr lang="en-IE" smtClean="0"/>
              <a:t>‹#›</a:t>
            </a:fld>
            <a:endParaRPr lang="en-IE"/>
          </a:p>
        </p:txBody>
      </p:sp>
    </p:spTree>
    <p:extLst>
      <p:ext uri="{BB962C8B-B14F-4D97-AF65-F5344CB8AC3E}">
        <p14:creationId xmlns:p14="http://schemas.microsoft.com/office/powerpoint/2010/main" val="42081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Rights of Data Subjects</a:t>
            </a:r>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13</a:t>
            </a:fld>
            <a:endParaRPr lang="en-IE"/>
          </a:p>
        </p:txBody>
      </p:sp>
    </p:spTree>
    <p:extLst>
      <p:ext uri="{BB962C8B-B14F-4D97-AF65-F5344CB8AC3E}">
        <p14:creationId xmlns:p14="http://schemas.microsoft.com/office/powerpoint/2010/main" val="2661530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0" y="-5400"/>
            <a:ext cx="12191999" cy="6868800"/>
          </a:xfrm>
          <a:prstGeom prst="rect">
            <a:avLst/>
          </a:prstGeom>
        </p:spPr>
      </p:pic>
      <p:sp>
        <p:nvSpPr>
          <p:cNvPr id="8" name="Rectangle 7"/>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7F2D07D9-3435-4D0D-8574-704A583C92A8}"/>
              </a:ext>
            </a:extLst>
          </p:cNvPr>
          <p:cNvSpPr/>
          <p:nvPr userDrawn="1"/>
        </p:nvSpPr>
        <p:spPr>
          <a:xfrm>
            <a:off x="-1" y="-11188"/>
            <a:ext cx="12191999"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0" y="5182054"/>
            <a:ext cx="12201945" cy="1520182"/>
          </a:xfrm>
          <a:prstGeom prst="rect">
            <a:avLst/>
          </a:prstGeom>
          <a:gradFill flip="none" rotWithShape="1">
            <a:gsLst>
              <a:gs pos="100000">
                <a:schemeClr val="accent6">
                  <a:alpha val="90000"/>
                </a:schemeClr>
              </a:gs>
              <a:gs pos="0">
                <a:schemeClr val="accent6">
                  <a:alpha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582292" y="836687"/>
            <a:ext cx="7027416" cy="1984372"/>
          </a:xfrm>
          <a:prstGeom prst="rect">
            <a:avLst/>
          </a:prstGeom>
        </p:spPr>
        <p:txBody>
          <a:bodyPr anchor="b">
            <a:noAutofit/>
          </a:bodyPr>
          <a:lstStyle>
            <a:lvl1pPr algn="ctr">
              <a:defRPr sz="60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3055484" y="3438099"/>
            <a:ext cx="6081032" cy="809353"/>
          </a:xfrm>
          <a:prstGeom prst="rect">
            <a:avLst/>
          </a:prstGeom>
        </p:spPr>
        <p:txBody>
          <a:bodyPr anchor="t">
            <a:normAutofit/>
          </a:bodyPr>
          <a:lstStyle>
            <a:lvl1pPr marL="0" indent="0" algn="ctr">
              <a:lnSpc>
                <a:spcPct val="100000"/>
              </a:lnSpc>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p:cNvSpPr>
            <a:spLocks noGrp="1"/>
          </p:cNvSpPr>
          <p:nvPr>
            <p:ph type="body" sz="quarter" idx="56" hasCustomPrompt="1"/>
          </p:nvPr>
        </p:nvSpPr>
        <p:spPr>
          <a:xfrm>
            <a:off x="4351338" y="4335620"/>
            <a:ext cx="3489325" cy="520700"/>
          </a:xfrm>
          <a:prstGeom prst="rect">
            <a:avLst/>
          </a:prstGeom>
        </p:spPr>
        <p:txBody>
          <a:bodyPr>
            <a:normAutofit/>
          </a:bodyPr>
          <a:lstStyle>
            <a:lvl1pPr marL="0" indent="0" algn="ctr">
              <a:buNone/>
              <a:defRPr sz="1800" i="1" baseline="0">
                <a:solidFill>
                  <a:schemeClr val="accent1">
                    <a:lumMod val="20000"/>
                    <a:lumOff val="80000"/>
                  </a:schemeClr>
                </a:solidFill>
              </a:defRPr>
            </a:lvl1pPr>
          </a:lstStyle>
          <a:p>
            <a:pPr lvl="0"/>
            <a:r>
              <a:rPr lang="en-US" dirty="0"/>
              <a:t>Insert presentation date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a:off x="4998717" y="3122713"/>
            <a:ext cx="219456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17" name="Group 116">
            <a:extLst>
              <a:ext uri="{FF2B5EF4-FFF2-40B4-BE49-F238E27FC236}">
                <a16:creationId xmlns:a16="http://schemas.microsoft.com/office/drawing/2014/main" id="{C636D3B1-4A25-4623-9520-B7FEE227D616}"/>
              </a:ext>
            </a:extLst>
          </p:cNvPr>
          <p:cNvGrpSpPr/>
          <p:nvPr userDrawn="1"/>
        </p:nvGrpSpPr>
        <p:grpSpPr>
          <a:xfrm>
            <a:off x="486267" y="5530859"/>
            <a:ext cx="5929376" cy="862483"/>
            <a:chOff x="486267" y="5831120"/>
            <a:chExt cx="5929376" cy="862483"/>
          </a:xfrm>
        </p:grpSpPr>
        <p:pic>
          <p:nvPicPr>
            <p:cNvPr id="118" name="Picture 9" descr="G:\PR\Current Clients\Horizon 2020\EU logo\eu_flag-2015.jpg">
              <a:extLst>
                <a:ext uri="{FF2B5EF4-FFF2-40B4-BE49-F238E27FC236}">
                  <a16:creationId xmlns:a16="http://schemas.microsoft.com/office/drawing/2014/main" id="{6D16D06F-7F9C-43F5-92D4-513D49E787A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9523" y="5838468"/>
              <a:ext cx="596900" cy="393700"/>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a:extLst>
                <a:ext uri="{FF2B5EF4-FFF2-40B4-BE49-F238E27FC236}">
                  <a16:creationId xmlns:a16="http://schemas.microsoft.com/office/drawing/2014/main" id="{61660EF0-2D9F-4BB9-952F-5B51BE84BE2C}"/>
                </a:ext>
              </a:extLst>
            </p:cNvPr>
            <p:cNvSpPr/>
            <p:nvPr userDrawn="1"/>
          </p:nvSpPr>
          <p:spPr>
            <a:xfrm>
              <a:off x="1274262" y="5831120"/>
              <a:ext cx="5141381" cy="430887"/>
            </a:xfrm>
            <a:prstGeom prst="rect">
              <a:avLst/>
            </a:prstGeom>
          </p:spPr>
          <p:txBody>
            <a:bodyPr wrap="square">
              <a:spAutoFit/>
            </a:bodyPr>
            <a:lstStyle/>
            <a:p>
              <a:pPr algn="l"/>
              <a:r>
                <a:rPr lang="en-US" sz="1100" dirty="0">
                  <a:solidFill>
                    <a:schemeClr val="bg1"/>
                  </a:solidFill>
                  <a:effectLst/>
                  <a:latin typeface="+mn-lt"/>
                  <a:ea typeface="Calibri" charset="0"/>
                  <a:cs typeface="Times New Roman" charset="0"/>
                </a:rPr>
                <a:t>This project </a:t>
              </a:r>
              <a:r>
                <a:rPr lang="en-GB" sz="1100" dirty="0">
                  <a:solidFill>
                    <a:schemeClr val="bg1"/>
                  </a:solidFill>
                  <a:effectLst/>
                  <a:latin typeface="+mn-lt"/>
                  <a:ea typeface="Calibri" charset="0"/>
                  <a:cs typeface="Times New Roman" charset="0"/>
                </a:rPr>
                <a:t>has received funding from the European Union’s Horizon 2020 research and innovation programme under Grant Agreement No. 958264</a:t>
              </a:r>
              <a:endParaRPr lang="en-US" sz="1100" dirty="0">
                <a:solidFill>
                  <a:schemeClr val="bg1"/>
                </a:solidFill>
                <a:latin typeface="+mn-lt"/>
              </a:endParaRPr>
            </a:p>
          </p:txBody>
        </p:sp>
        <p:sp>
          <p:nvSpPr>
            <p:cNvPr id="120" name="TextBox 119">
              <a:extLst>
                <a:ext uri="{FF2B5EF4-FFF2-40B4-BE49-F238E27FC236}">
                  <a16:creationId xmlns:a16="http://schemas.microsoft.com/office/drawing/2014/main" id="{3CA854D2-1449-43DF-9C64-3C42A846A9EB}"/>
                </a:ext>
              </a:extLst>
            </p:cNvPr>
            <p:cNvSpPr txBox="1"/>
            <p:nvPr userDrawn="1"/>
          </p:nvSpPr>
          <p:spPr>
            <a:xfrm>
              <a:off x="486267" y="6293493"/>
              <a:ext cx="5843413" cy="400110"/>
            </a:xfrm>
            <a:prstGeom prst="rect">
              <a:avLst/>
            </a:prstGeom>
            <a:noFill/>
          </p:spPr>
          <p:txBody>
            <a:bodyPr wrap="square" rtlCol="0">
              <a:spAutoFit/>
            </a:bodyPr>
            <a:lstStyle/>
            <a:p>
              <a:r>
                <a:rPr lang="en-IE" sz="1000" b="0" dirty="0">
                  <a:solidFill>
                    <a:schemeClr val="accent1">
                      <a:lumMod val="40000"/>
                      <a:lumOff val="60000"/>
                    </a:schemeClr>
                  </a:solidFill>
                  <a:effectLst/>
                  <a:latin typeface="+mn-lt"/>
                  <a:ea typeface="Times New Roman" panose="02020603050405020304" pitchFamily="18" charset="0"/>
                </a:rPr>
                <a:t>The material presented and views expressed here are the responsibility of the author(s) only. The EU Commission takes no responsibility for any use made of the information set out.</a:t>
              </a:r>
              <a:endParaRPr lang="en-IE" sz="1000" b="0" dirty="0">
                <a:solidFill>
                  <a:schemeClr val="accent1">
                    <a:lumMod val="40000"/>
                    <a:lumOff val="60000"/>
                  </a:schemeClr>
                </a:solidFill>
                <a:latin typeface="+mn-lt"/>
              </a:endParaRPr>
            </a:p>
          </p:txBody>
        </p:sp>
      </p:grpSp>
      <p:pic>
        <p:nvPicPr>
          <p:cNvPr id="5" name="Graphic 4">
            <a:extLst>
              <a:ext uri="{FF2B5EF4-FFF2-40B4-BE49-F238E27FC236}">
                <a16:creationId xmlns:a16="http://schemas.microsoft.com/office/drawing/2014/main" id="{A84776DA-BA98-4336-A6A3-67F473364E6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69362" y="5644062"/>
            <a:ext cx="3424555" cy="579705"/>
          </a:xfrm>
          <a:prstGeom prst="rect">
            <a:avLst/>
          </a:prstGeom>
        </p:spPr>
      </p:pic>
    </p:spTree>
    <p:extLst>
      <p:ext uri="{BB962C8B-B14F-4D97-AF65-F5344CB8AC3E}">
        <p14:creationId xmlns:p14="http://schemas.microsoft.com/office/powerpoint/2010/main" val="295682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3802-FF65-48D1-8598-049D871CDC55}"/>
              </a:ext>
            </a:extLst>
          </p:cNvPr>
          <p:cNvSpPr>
            <a:spLocks noGrp="1"/>
          </p:cNvSpPr>
          <p:nvPr>
            <p:ph type="title"/>
          </p:nvPr>
        </p:nvSpPr>
        <p:spPr>
          <a:xfrm>
            <a:off x="447582" y="335378"/>
            <a:ext cx="10515600" cy="691318"/>
          </a:xfrm>
          <a:prstGeom prst="rect">
            <a:avLst/>
          </a:prstGeom>
        </p:spPr>
        <p:txBody>
          <a:bodyPr>
            <a:normAutofit/>
          </a:bodyPr>
          <a:lstStyle>
            <a:lvl1pPr>
              <a:defRPr sz="2800" b="1">
                <a:solidFill>
                  <a:schemeClr val="accent1"/>
                </a:solidFill>
              </a:defRPr>
            </a:lvl1pPr>
          </a:lstStyle>
          <a:p>
            <a:r>
              <a:rPr lang="en-US" dirty="0"/>
              <a:t>Click to edit Master title style</a:t>
            </a:r>
            <a:endParaRPr lang="en-IE" dirty="0"/>
          </a:p>
        </p:txBody>
      </p:sp>
      <p:sp>
        <p:nvSpPr>
          <p:cNvPr id="6" name="Slide Number Placeholder 5">
            <a:extLst>
              <a:ext uri="{FF2B5EF4-FFF2-40B4-BE49-F238E27FC236}">
                <a16:creationId xmlns:a16="http://schemas.microsoft.com/office/drawing/2014/main" id="{E3BC2AEE-7D08-45CA-86E4-A35F9E509020}"/>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7" name="Graphic 6">
            <a:extLst>
              <a:ext uri="{FF2B5EF4-FFF2-40B4-BE49-F238E27FC236}">
                <a16:creationId xmlns:a16="http://schemas.microsoft.com/office/drawing/2014/main" id="{B40800F7-2CF5-411D-BD29-8C0780562D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06975" y="6289812"/>
            <a:ext cx="1518081" cy="256978"/>
          </a:xfrm>
          <a:prstGeom prst="rect">
            <a:avLst/>
          </a:prstGeom>
        </p:spPr>
      </p:pic>
      <p:sp>
        <p:nvSpPr>
          <p:cNvPr id="8" name="Rectangle 7">
            <a:extLst>
              <a:ext uri="{FF2B5EF4-FFF2-40B4-BE49-F238E27FC236}">
                <a16:creationId xmlns:a16="http://schemas.microsoft.com/office/drawing/2014/main" id="{A398899E-67A7-4D90-91B2-32EEEEF6139D}"/>
              </a:ext>
            </a:extLst>
          </p:cNvPr>
          <p:cNvSpPr/>
          <p:nvPr userDrawn="1"/>
        </p:nvSpPr>
        <p:spPr>
          <a:xfrm rot="5400000" flipV="1">
            <a:off x="6999" y="661161"/>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27691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ith watermark">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39FE2E4A-5695-4ED0-A644-4BCC84DE8FC8}"/>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18" name="Graphic 17">
            <a:extLst>
              <a:ext uri="{FF2B5EF4-FFF2-40B4-BE49-F238E27FC236}">
                <a16:creationId xmlns:a16="http://schemas.microsoft.com/office/drawing/2014/main" id="{4A1C51D5-7162-4D01-82A5-99935B88DDA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1804" y="5725617"/>
            <a:ext cx="857742" cy="821173"/>
          </a:xfrm>
          <a:prstGeom prst="rect">
            <a:avLst/>
          </a:prstGeom>
        </p:spPr>
      </p:pic>
    </p:spTree>
    <p:extLst>
      <p:ext uri="{BB962C8B-B14F-4D97-AF65-F5344CB8AC3E}">
        <p14:creationId xmlns:p14="http://schemas.microsoft.com/office/powerpoint/2010/main" val="2581085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85A09-0B64-4F32-AF89-CA69A9086140}"/>
              </a:ext>
            </a:extLst>
          </p:cNvPr>
          <p:cNvSpPr>
            <a:spLocks noGrp="1"/>
          </p:cNvSpPr>
          <p:nvPr>
            <p:ph sz="half" idx="1"/>
          </p:nvPr>
        </p:nvSpPr>
        <p:spPr>
          <a:xfrm>
            <a:off x="323296" y="1337352"/>
            <a:ext cx="5652856" cy="4690585"/>
          </a:xfrm>
          <a:prstGeom prst="rect">
            <a:avLst/>
          </a:prstGeom>
        </p:spPr>
        <p:txBody>
          <a:bodyPr/>
          <a:lstStyle>
            <a:lvl1pPr>
              <a:buFont typeface="Lato" panose="020F0502020204030203" pitchFamily="34" charset="0"/>
              <a:buChar char="›"/>
              <a:defRPr lang="en-US" sz="1800" kern="1200" dirty="0">
                <a:solidFill>
                  <a:schemeClr val="accent3"/>
                </a:solidFill>
                <a:latin typeface="+mn-lt"/>
                <a:ea typeface="+mn-ea"/>
                <a:cs typeface="+mn-cs"/>
              </a:defRPr>
            </a:lvl1pPr>
            <a:lvl2pPr>
              <a:buFont typeface="Lato" panose="020F0502020204030203" pitchFamily="34" charset="0"/>
              <a:buChar char="›"/>
              <a:defRPr lang="en-US" sz="1600" kern="1200" dirty="0">
                <a:solidFill>
                  <a:schemeClr val="accent3"/>
                </a:solidFill>
                <a:latin typeface="+mn-lt"/>
                <a:ea typeface="+mn-ea"/>
                <a:cs typeface="+mn-cs"/>
              </a:defRPr>
            </a:lvl2pPr>
            <a:lvl3pPr>
              <a:buFont typeface="Lato" panose="020F0502020204030203" pitchFamily="34" charset="0"/>
              <a:buChar char="›"/>
              <a:defRPr lang="en-US" sz="1400" kern="1200" dirty="0">
                <a:solidFill>
                  <a:schemeClr val="accent3"/>
                </a:solidFill>
                <a:latin typeface="+mn-lt"/>
                <a:ea typeface="+mn-ea"/>
                <a:cs typeface="+mn-cs"/>
              </a:defRPr>
            </a:lvl3pPr>
            <a:lvl4pPr>
              <a:buFont typeface="Lato" panose="020F0502020204030203" pitchFamily="34" charset="0"/>
              <a:buChar char="›"/>
              <a:defRPr lang="en-US" sz="1200" kern="1200" dirty="0">
                <a:solidFill>
                  <a:schemeClr val="accent3"/>
                </a:solidFill>
                <a:latin typeface="+mn-lt"/>
                <a:ea typeface="+mn-ea"/>
                <a:cs typeface="+mn-cs"/>
              </a:defRPr>
            </a:lvl4pPr>
            <a:lvl5pPr>
              <a:buFont typeface="Lato" panose="020F0502020204030203" pitchFamily="34" charset="0"/>
              <a:buChar char="›"/>
              <a:defRPr lang="en-IE" sz="1200" kern="1200" dirty="0">
                <a:solidFill>
                  <a:schemeClr val="accent3"/>
                </a:solidFill>
                <a:latin typeface="+mn-lt"/>
                <a:ea typeface="+mn-ea"/>
                <a:cs typeface="+mn-cs"/>
              </a:defRPr>
            </a:lvl5pPr>
          </a:lstStyle>
          <a:p>
            <a:pPr marL="228600" lvl="0" indent="-228600" algn="l" defTabSz="914400" rtl="0" eaLnBrk="1" latinLnBrk="0" hangingPunct="1">
              <a:lnSpc>
                <a:spcPts val="2400"/>
              </a:lnSpc>
              <a:spcBef>
                <a:spcPts val="600"/>
              </a:spcBef>
              <a:buClr>
                <a:schemeClr val="accent2"/>
              </a:buClr>
              <a:buFont typeface="Lato" panose="020B0604020202020204" charset="0"/>
              <a:buChar char="›"/>
            </a:pPr>
            <a:r>
              <a:rPr lang="en-US" dirty="0"/>
              <a:t>Click to edit Master text styles</a:t>
            </a:r>
          </a:p>
          <a:p>
            <a:pPr marL="685800" lvl="1" indent="-228600" algn="l" defTabSz="914400" rtl="0" eaLnBrk="1" latinLnBrk="0" hangingPunct="1">
              <a:lnSpc>
                <a:spcPts val="2400"/>
              </a:lnSpc>
              <a:spcBef>
                <a:spcPts val="600"/>
              </a:spcBef>
              <a:buClr>
                <a:schemeClr val="accent2"/>
              </a:buClr>
              <a:buFont typeface="Lato" panose="020B0604020202020204" charset="0"/>
              <a:buChar char="›"/>
            </a:pPr>
            <a:r>
              <a:rPr lang="en-US" dirty="0"/>
              <a:t>Second level</a:t>
            </a:r>
          </a:p>
          <a:p>
            <a:pPr marL="1143000" lvl="2" indent="-228600" algn="l" defTabSz="914400" rtl="0" eaLnBrk="1" latinLnBrk="0" hangingPunct="1">
              <a:lnSpc>
                <a:spcPts val="2400"/>
              </a:lnSpc>
              <a:spcBef>
                <a:spcPts val="600"/>
              </a:spcBef>
              <a:buClr>
                <a:schemeClr val="accent2"/>
              </a:buClr>
              <a:buFont typeface="Lato" panose="020B0604020202020204" charset="0"/>
              <a:buChar char="›"/>
            </a:pPr>
            <a:r>
              <a:rPr lang="en-US" dirty="0"/>
              <a:t>Third level</a:t>
            </a:r>
          </a:p>
          <a:p>
            <a:pPr marL="1600200" lvl="3" indent="-228600" algn="l" defTabSz="914400" rtl="0" eaLnBrk="1" latinLnBrk="0" hangingPunct="1">
              <a:lnSpc>
                <a:spcPts val="2400"/>
              </a:lnSpc>
              <a:spcBef>
                <a:spcPts val="600"/>
              </a:spcBef>
              <a:buClr>
                <a:schemeClr val="accent2"/>
              </a:buClr>
              <a:buFont typeface="Lato" panose="020B0604020202020204" charset="0"/>
              <a:buChar char="›"/>
            </a:pPr>
            <a:r>
              <a:rPr lang="en-US" dirty="0"/>
              <a:t>Fourth level</a:t>
            </a:r>
          </a:p>
          <a:p>
            <a:pPr marL="2057400" lvl="4" indent="-228600" algn="l" defTabSz="914400" rtl="0" eaLnBrk="1" latinLnBrk="0" hangingPunct="1">
              <a:lnSpc>
                <a:spcPts val="2400"/>
              </a:lnSpc>
              <a:spcBef>
                <a:spcPts val="600"/>
              </a:spcBef>
              <a:buClr>
                <a:schemeClr val="accent2"/>
              </a:buClr>
              <a:buFont typeface="Lato" panose="020B0604020202020204" charset="0"/>
              <a:buChar char="›"/>
            </a:pPr>
            <a:r>
              <a:rPr lang="en-US" dirty="0"/>
              <a:t>Fifth level</a:t>
            </a:r>
            <a:endParaRPr lang="en-IE" dirty="0"/>
          </a:p>
        </p:txBody>
      </p:sp>
      <p:sp>
        <p:nvSpPr>
          <p:cNvPr id="4" name="Content Placeholder 3">
            <a:extLst>
              <a:ext uri="{FF2B5EF4-FFF2-40B4-BE49-F238E27FC236}">
                <a16:creationId xmlns:a16="http://schemas.microsoft.com/office/drawing/2014/main" id="{1034C658-190C-4594-95DD-43E580BFEC31}"/>
              </a:ext>
            </a:extLst>
          </p:cNvPr>
          <p:cNvSpPr>
            <a:spLocks noGrp="1"/>
          </p:cNvSpPr>
          <p:nvPr>
            <p:ph sz="half" idx="2"/>
          </p:nvPr>
        </p:nvSpPr>
        <p:spPr>
          <a:xfrm>
            <a:off x="6172200" y="1337352"/>
            <a:ext cx="5652856" cy="4690585"/>
          </a:xfrm>
          <a:prstGeom prst="rect">
            <a:avLst/>
          </a:prstGeom>
        </p:spPr>
        <p:txBody>
          <a:bodyPr/>
          <a:lstStyle>
            <a:lvl1pPr>
              <a:defRPr lang="en-US" sz="1800" kern="1200" dirty="0">
                <a:solidFill>
                  <a:schemeClr val="accent3"/>
                </a:solidFill>
                <a:latin typeface="+mn-lt"/>
                <a:ea typeface="+mn-ea"/>
                <a:cs typeface="+mn-cs"/>
              </a:defRPr>
            </a:lvl1pPr>
            <a:lvl2pPr>
              <a:defRPr lang="en-US" sz="1600" kern="1200" dirty="0">
                <a:solidFill>
                  <a:schemeClr val="accent3"/>
                </a:solidFill>
                <a:latin typeface="+mn-lt"/>
                <a:ea typeface="+mn-ea"/>
                <a:cs typeface="+mn-cs"/>
              </a:defRPr>
            </a:lvl2pPr>
            <a:lvl3pPr>
              <a:defRPr lang="en-US" sz="1400" kern="1200" dirty="0">
                <a:solidFill>
                  <a:schemeClr val="accent3"/>
                </a:solidFill>
                <a:latin typeface="+mn-lt"/>
                <a:ea typeface="+mn-ea"/>
                <a:cs typeface="+mn-cs"/>
              </a:defRPr>
            </a:lvl3pPr>
            <a:lvl4pPr>
              <a:defRPr lang="en-US" sz="1200" kern="1200" dirty="0">
                <a:solidFill>
                  <a:schemeClr val="accent3"/>
                </a:solidFill>
                <a:latin typeface="+mn-lt"/>
                <a:ea typeface="+mn-ea"/>
                <a:cs typeface="+mn-cs"/>
              </a:defRPr>
            </a:lvl4pPr>
            <a:lvl5pPr>
              <a:defRPr lang="en-IE" sz="1200" kern="1200" dirty="0">
                <a:solidFill>
                  <a:schemeClr val="accent3"/>
                </a:solidFill>
                <a:latin typeface="+mn-lt"/>
                <a:ea typeface="+mn-ea"/>
                <a:cs typeface="+mn-cs"/>
              </a:defRPr>
            </a:lvl5pPr>
          </a:lstStyle>
          <a:p>
            <a:pPr marL="228600" lvl="0" indent="-228600" algn="l" defTabSz="914400" rtl="0" eaLnBrk="1" latinLnBrk="0" hangingPunct="1">
              <a:lnSpc>
                <a:spcPts val="2400"/>
              </a:lnSpc>
              <a:spcBef>
                <a:spcPts val="600"/>
              </a:spcBef>
              <a:buClr>
                <a:schemeClr val="accent2"/>
              </a:buClr>
              <a:buFont typeface="Lato" panose="020B0604020202020204" charset="0"/>
              <a:buChar char="›"/>
            </a:pPr>
            <a:r>
              <a:rPr lang="en-US" dirty="0"/>
              <a:t>Click to edit Master text styles</a:t>
            </a:r>
          </a:p>
          <a:p>
            <a:pPr marL="685800" lvl="1" indent="-228600" algn="l" defTabSz="914400" rtl="0" eaLnBrk="1" latinLnBrk="0" hangingPunct="1">
              <a:lnSpc>
                <a:spcPts val="2400"/>
              </a:lnSpc>
              <a:spcBef>
                <a:spcPts val="600"/>
              </a:spcBef>
              <a:buClr>
                <a:schemeClr val="accent2"/>
              </a:buClr>
              <a:buFont typeface="Lato" panose="020B0604020202020204" charset="0"/>
              <a:buChar char="›"/>
            </a:pPr>
            <a:r>
              <a:rPr lang="en-US" dirty="0"/>
              <a:t>Second level</a:t>
            </a:r>
          </a:p>
          <a:p>
            <a:pPr marL="1143000" lvl="2" indent="-228600" algn="l" defTabSz="914400" rtl="0" eaLnBrk="1" latinLnBrk="0" hangingPunct="1">
              <a:lnSpc>
                <a:spcPts val="2400"/>
              </a:lnSpc>
              <a:spcBef>
                <a:spcPts val="600"/>
              </a:spcBef>
              <a:buClr>
                <a:schemeClr val="accent2"/>
              </a:buClr>
              <a:buFont typeface="Lato" panose="020B0604020202020204" charset="0"/>
              <a:buChar char="›"/>
            </a:pPr>
            <a:r>
              <a:rPr lang="en-US" dirty="0"/>
              <a:t>Third level</a:t>
            </a:r>
          </a:p>
          <a:p>
            <a:pPr marL="1600200" lvl="3" indent="-228600" algn="l" defTabSz="914400" rtl="0" eaLnBrk="1" latinLnBrk="0" hangingPunct="1">
              <a:lnSpc>
                <a:spcPts val="2400"/>
              </a:lnSpc>
              <a:spcBef>
                <a:spcPts val="600"/>
              </a:spcBef>
              <a:buClr>
                <a:schemeClr val="accent2"/>
              </a:buClr>
              <a:buFont typeface="Lato" panose="020B0604020202020204" charset="0"/>
              <a:buChar char="›"/>
            </a:pPr>
            <a:r>
              <a:rPr lang="en-US" dirty="0"/>
              <a:t>Fourth level</a:t>
            </a:r>
          </a:p>
          <a:p>
            <a:pPr marL="2057400" lvl="4" indent="-228600" algn="l" defTabSz="914400" rtl="0" eaLnBrk="1" latinLnBrk="0" hangingPunct="1">
              <a:lnSpc>
                <a:spcPts val="2400"/>
              </a:lnSpc>
              <a:spcBef>
                <a:spcPts val="600"/>
              </a:spcBef>
              <a:buClr>
                <a:schemeClr val="accent2"/>
              </a:buClr>
              <a:buFont typeface="Lato" panose="020B0604020202020204" charset="0"/>
              <a:buChar char="›"/>
            </a:pPr>
            <a:r>
              <a:rPr lang="en-US" dirty="0"/>
              <a:t>Fifth level</a:t>
            </a:r>
            <a:endParaRPr lang="en-IE" dirty="0"/>
          </a:p>
        </p:txBody>
      </p:sp>
      <p:sp>
        <p:nvSpPr>
          <p:cNvPr id="7" name="Slide Number Placeholder 5">
            <a:extLst>
              <a:ext uri="{FF2B5EF4-FFF2-40B4-BE49-F238E27FC236}">
                <a16:creationId xmlns:a16="http://schemas.microsoft.com/office/drawing/2014/main" id="{E99B3ACF-0E5D-496B-91B1-FDB4F5DA187C}"/>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8" name="Graphic 7">
            <a:extLst>
              <a:ext uri="{FF2B5EF4-FFF2-40B4-BE49-F238E27FC236}">
                <a16:creationId xmlns:a16="http://schemas.microsoft.com/office/drawing/2014/main" id="{8E2CF833-0310-4208-B81A-699ADD8170F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06975" y="6289812"/>
            <a:ext cx="1518081" cy="256978"/>
          </a:xfrm>
          <a:prstGeom prst="rect">
            <a:avLst/>
          </a:prstGeom>
        </p:spPr>
      </p:pic>
      <p:sp>
        <p:nvSpPr>
          <p:cNvPr id="10" name="Title 1">
            <a:extLst>
              <a:ext uri="{FF2B5EF4-FFF2-40B4-BE49-F238E27FC236}">
                <a16:creationId xmlns:a16="http://schemas.microsoft.com/office/drawing/2014/main" id="{D31C9AE5-4D76-4D2C-B92B-4359013A7223}"/>
              </a:ext>
            </a:extLst>
          </p:cNvPr>
          <p:cNvSpPr>
            <a:spLocks noGrp="1"/>
          </p:cNvSpPr>
          <p:nvPr>
            <p:ph type="title"/>
          </p:nvPr>
        </p:nvSpPr>
        <p:spPr>
          <a:xfrm>
            <a:off x="447582" y="335378"/>
            <a:ext cx="10515600" cy="691318"/>
          </a:xfrm>
          <a:prstGeom prst="rect">
            <a:avLst/>
          </a:prstGeom>
        </p:spPr>
        <p:txBody>
          <a:bodyPr>
            <a:normAutofit/>
          </a:bodyPr>
          <a:lstStyle>
            <a:lvl1pPr>
              <a:defRPr sz="2800" b="1">
                <a:solidFill>
                  <a:schemeClr val="accent1"/>
                </a:solidFill>
              </a:defRPr>
            </a:lvl1pPr>
          </a:lstStyle>
          <a:p>
            <a:r>
              <a:rPr lang="en-US" dirty="0"/>
              <a:t>Click to edit Master title style</a:t>
            </a:r>
            <a:endParaRPr lang="en-IE" dirty="0"/>
          </a:p>
        </p:txBody>
      </p:sp>
      <p:sp>
        <p:nvSpPr>
          <p:cNvPr id="11" name="Rectangle 10">
            <a:extLst>
              <a:ext uri="{FF2B5EF4-FFF2-40B4-BE49-F238E27FC236}">
                <a16:creationId xmlns:a16="http://schemas.microsoft.com/office/drawing/2014/main" id="{F1EEDB87-64D7-4AA9-BE85-F26203B4C9FD}"/>
              </a:ext>
            </a:extLst>
          </p:cNvPr>
          <p:cNvSpPr/>
          <p:nvPr userDrawn="1"/>
        </p:nvSpPr>
        <p:spPr>
          <a:xfrm rot="5400000" flipV="1">
            <a:off x="6999" y="661161"/>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52204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_small indent dar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2F57DF-1089-4D5E-B911-83F8DDF8902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54666" y="4"/>
            <a:ext cx="1037334" cy="6857996"/>
          </a:xfrm>
          <a:prstGeom prst="rect">
            <a:avLst/>
          </a:prstGeom>
        </p:spPr>
      </p:pic>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6" y="1337353"/>
            <a:ext cx="10525217"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9" name="Slide Number Placeholder 5">
            <a:extLst>
              <a:ext uri="{FF2B5EF4-FFF2-40B4-BE49-F238E27FC236}">
                <a16:creationId xmlns:a16="http://schemas.microsoft.com/office/drawing/2014/main" id="{CD97888E-CC3D-42CC-AAC1-4675BBEE221A}"/>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12" name="Graphic 11">
            <a:extLst>
              <a:ext uri="{FF2B5EF4-FFF2-40B4-BE49-F238E27FC236}">
                <a16:creationId xmlns:a16="http://schemas.microsoft.com/office/drawing/2014/main" id="{C1864A9B-87B6-4C63-B108-62616BB3CF1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330431" y="6289812"/>
            <a:ext cx="1518081" cy="256978"/>
          </a:xfrm>
          <a:prstGeom prst="rect">
            <a:avLst/>
          </a:prstGeom>
        </p:spPr>
      </p:pic>
      <p:sp>
        <p:nvSpPr>
          <p:cNvPr id="13" name="Title 1">
            <a:extLst>
              <a:ext uri="{FF2B5EF4-FFF2-40B4-BE49-F238E27FC236}">
                <a16:creationId xmlns:a16="http://schemas.microsoft.com/office/drawing/2014/main" id="{7BFAE53A-9325-4D74-B99A-68D769473B36}"/>
              </a:ext>
            </a:extLst>
          </p:cNvPr>
          <p:cNvSpPr>
            <a:spLocks noGrp="1"/>
          </p:cNvSpPr>
          <p:nvPr>
            <p:ph type="title"/>
          </p:nvPr>
        </p:nvSpPr>
        <p:spPr>
          <a:xfrm>
            <a:off x="447582" y="335378"/>
            <a:ext cx="10400930" cy="691318"/>
          </a:xfrm>
          <a:prstGeom prst="rect">
            <a:avLst/>
          </a:prstGeom>
        </p:spPr>
        <p:txBody>
          <a:bodyPr>
            <a:normAutofit/>
          </a:bodyPr>
          <a:lstStyle>
            <a:lvl1pPr>
              <a:defRPr sz="2800" b="1">
                <a:solidFill>
                  <a:schemeClr val="accent1"/>
                </a:solidFill>
              </a:defRPr>
            </a:lvl1pPr>
          </a:lstStyle>
          <a:p>
            <a:r>
              <a:rPr lang="en-US" dirty="0"/>
              <a:t>Click to edit Master title style</a:t>
            </a:r>
            <a:endParaRPr lang="en-IE" dirty="0"/>
          </a:p>
        </p:txBody>
      </p:sp>
      <p:sp>
        <p:nvSpPr>
          <p:cNvPr id="14" name="Rectangle 13">
            <a:extLst>
              <a:ext uri="{FF2B5EF4-FFF2-40B4-BE49-F238E27FC236}">
                <a16:creationId xmlns:a16="http://schemas.microsoft.com/office/drawing/2014/main" id="{41587504-62E8-46F9-B50B-62B0B3A05B84}"/>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4" name="Group 3">
            <a:extLst>
              <a:ext uri="{FF2B5EF4-FFF2-40B4-BE49-F238E27FC236}">
                <a16:creationId xmlns:a16="http://schemas.microsoft.com/office/drawing/2014/main" id="{99721676-BA00-4C55-B1EE-337B8FAB1746}"/>
              </a:ext>
            </a:extLst>
          </p:cNvPr>
          <p:cNvGrpSpPr/>
          <p:nvPr userDrawn="1"/>
        </p:nvGrpSpPr>
        <p:grpSpPr>
          <a:xfrm>
            <a:off x="11154665" y="-5594"/>
            <a:ext cx="1037335" cy="6874782"/>
            <a:chOff x="11154665" y="-5594"/>
            <a:chExt cx="1037335" cy="6874782"/>
          </a:xfrm>
        </p:grpSpPr>
        <p:sp>
          <p:nvSpPr>
            <p:cNvPr id="15" name="Rectangle 14">
              <a:extLst>
                <a:ext uri="{FF2B5EF4-FFF2-40B4-BE49-F238E27FC236}">
                  <a16:creationId xmlns:a16="http://schemas.microsoft.com/office/drawing/2014/main" id="{78024CA5-2441-436F-8524-36FCA33CA47E}"/>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E0D85A4-CCB0-4172-9BD5-FF5DE5B2F4C0}"/>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5662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_small indent d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302421-DAB8-4043-9CB5-B67F64B948F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345344" y="94"/>
            <a:ext cx="3846656" cy="6857999"/>
          </a:xfrm>
          <a:prstGeom prst="rect">
            <a:avLst/>
          </a:prstGeom>
        </p:spPr>
      </p:pic>
      <p:grpSp>
        <p:nvGrpSpPr>
          <p:cNvPr id="13" name="Group 12">
            <a:extLst>
              <a:ext uri="{FF2B5EF4-FFF2-40B4-BE49-F238E27FC236}">
                <a16:creationId xmlns:a16="http://schemas.microsoft.com/office/drawing/2014/main" id="{6DCA5B6D-3BD3-4E21-97C0-C15DBD92403E}"/>
              </a:ext>
            </a:extLst>
          </p:cNvPr>
          <p:cNvGrpSpPr/>
          <p:nvPr userDrawn="1"/>
        </p:nvGrpSpPr>
        <p:grpSpPr>
          <a:xfrm>
            <a:off x="8345345" y="-5594"/>
            <a:ext cx="3846655" cy="6874782"/>
            <a:chOff x="11154665" y="-5594"/>
            <a:chExt cx="1037335" cy="6874782"/>
          </a:xfrm>
        </p:grpSpPr>
        <p:sp>
          <p:nvSpPr>
            <p:cNvPr id="14" name="Rectangle 13">
              <a:extLst>
                <a:ext uri="{FF2B5EF4-FFF2-40B4-BE49-F238E27FC236}">
                  <a16:creationId xmlns:a16="http://schemas.microsoft.com/office/drawing/2014/main" id="{A35C665B-CF0E-4398-9A2B-AFC343BD455F}"/>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F3E3CB2-33A4-40C8-9760-E839FEE16D9C}"/>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6" y="1337353"/>
            <a:ext cx="7728751"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9" name="Slide Number Placeholder 5">
            <a:extLst>
              <a:ext uri="{FF2B5EF4-FFF2-40B4-BE49-F238E27FC236}">
                <a16:creationId xmlns:a16="http://schemas.microsoft.com/office/drawing/2014/main" id="{36AC9D78-41FD-4BF9-AE69-24A9410C11BB}"/>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10" name="Graphic 9">
            <a:extLst>
              <a:ext uri="{FF2B5EF4-FFF2-40B4-BE49-F238E27FC236}">
                <a16:creationId xmlns:a16="http://schemas.microsoft.com/office/drawing/2014/main" id="{D1D3ED9C-616C-42E4-9099-B77C690BFD2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533965" y="6289812"/>
            <a:ext cx="1518081" cy="256978"/>
          </a:xfrm>
          <a:prstGeom prst="rect">
            <a:avLst/>
          </a:prstGeom>
        </p:spPr>
      </p:pic>
      <p:sp>
        <p:nvSpPr>
          <p:cNvPr id="11" name="Title 1">
            <a:extLst>
              <a:ext uri="{FF2B5EF4-FFF2-40B4-BE49-F238E27FC236}">
                <a16:creationId xmlns:a16="http://schemas.microsoft.com/office/drawing/2014/main" id="{24C1B833-CA97-4223-B1FB-B3DF952F5F03}"/>
              </a:ext>
            </a:extLst>
          </p:cNvPr>
          <p:cNvSpPr>
            <a:spLocks noGrp="1"/>
          </p:cNvSpPr>
          <p:nvPr>
            <p:ph type="title"/>
          </p:nvPr>
        </p:nvSpPr>
        <p:spPr>
          <a:xfrm>
            <a:off x="447582" y="335378"/>
            <a:ext cx="7604464" cy="691318"/>
          </a:xfrm>
          <a:prstGeom prst="rect">
            <a:avLst/>
          </a:prstGeom>
        </p:spPr>
        <p:txBody>
          <a:bodyPr>
            <a:normAutofit/>
          </a:bodyPr>
          <a:lstStyle>
            <a:lvl1pPr>
              <a:defRPr sz="2800" b="1">
                <a:solidFill>
                  <a:schemeClr val="accent1"/>
                </a:solidFill>
              </a:defRPr>
            </a:lvl1pPr>
          </a:lstStyle>
          <a:p>
            <a:r>
              <a:rPr lang="en-US" dirty="0"/>
              <a:t>Click to edit Master title style</a:t>
            </a:r>
            <a:endParaRPr lang="en-IE" dirty="0"/>
          </a:p>
        </p:txBody>
      </p:sp>
      <p:sp>
        <p:nvSpPr>
          <p:cNvPr id="12" name="Rectangle 11">
            <a:extLst>
              <a:ext uri="{FF2B5EF4-FFF2-40B4-BE49-F238E27FC236}">
                <a16:creationId xmlns:a16="http://schemas.microsoft.com/office/drawing/2014/main" id="{7E583953-7857-4B22-857B-A916E80411C7}"/>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8713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_small indent dark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BFF4BE-BE52-47F9-866E-D09AC08914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345344" y="0"/>
            <a:ext cx="3846656" cy="6858000"/>
          </a:xfrm>
          <a:prstGeom prst="rect">
            <a:avLst/>
          </a:prstGeom>
        </p:spPr>
      </p:pic>
      <p:grpSp>
        <p:nvGrpSpPr>
          <p:cNvPr id="14" name="Group 13">
            <a:extLst>
              <a:ext uri="{FF2B5EF4-FFF2-40B4-BE49-F238E27FC236}">
                <a16:creationId xmlns:a16="http://schemas.microsoft.com/office/drawing/2014/main" id="{672AD973-FFFD-4E69-BBFD-F69B1DC18B23}"/>
              </a:ext>
            </a:extLst>
          </p:cNvPr>
          <p:cNvGrpSpPr/>
          <p:nvPr userDrawn="1"/>
        </p:nvGrpSpPr>
        <p:grpSpPr>
          <a:xfrm>
            <a:off x="8345345" y="-5594"/>
            <a:ext cx="3846655" cy="6874782"/>
            <a:chOff x="11154665" y="-5594"/>
            <a:chExt cx="1037335" cy="6874782"/>
          </a:xfrm>
        </p:grpSpPr>
        <p:sp>
          <p:nvSpPr>
            <p:cNvPr id="15" name="Rectangle 14">
              <a:extLst>
                <a:ext uri="{FF2B5EF4-FFF2-40B4-BE49-F238E27FC236}">
                  <a16:creationId xmlns:a16="http://schemas.microsoft.com/office/drawing/2014/main" id="{69C0D857-11D0-4FC2-B370-ADF94CCFC7B7}"/>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5935FAB-CB20-4FD8-8DAA-182934C74697}"/>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6" y="1337353"/>
            <a:ext cx="7728751"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0" name="Slide Number Placeholder 5">
            <a:extLst>
              <a:ext uri="{FF2B5EF4-FFF2-40B4-BE49-F238E27FC236}">
                <a16:creationId xmlns:a16="http://schemas.microsoft.com/office/drawing/2014/main" id="{FA03719A-1950-47AE-9E27-B02AE5C34BED}"/>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11" name="Graphic 10">
            <a:extLst>
              <a:ext uri="{FF2B5EF4-FFF2-40B4-BE49-F238E27FC236}">
                <a16:creationId xmlns:a16="http://schemas.microsoft.com/office/drawing/2014/main" id="{83C9B28D-DC7D-4A23-8C3B-1AE438A26D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533965" y="6289812"/>
            <a:ext cx="1518081" cy="256978"/>
          </a:xfrm>
          <a:prstGeom prst="rect">
            <a:avLst/>
          </a:prstGeom>
        </p:spPr>
      </p:pic>
      <p:sp>
        <p:nvSpPr>
          <p:cNvPr id="12" name="Title 1">
            <a:extLst>
              <a:ext uri="{FF2B5EF4-FFF2-40B4-BE49-F238E27FC236}">
                <a16:creationId xmlns:a16="http://schemas.microsoft.com/office/drawing/2014/main" id="{ACAE507D-1D1C-4341-B340-917D073C3E31}"/>
              </a:ext>
            </a:extLst>
          </p:cNvPr>
          <p:cNvSpPr>
            <a:spLocks noGrp="1"/>
          </p:cNvSpPr>
          <p:nvPr>
            <p:ph type="title"/>
          </p:nvPr>
        </p:nvSpPr>
        <p:spPr>
          <a:xfrm>
            <a:off x="447582" y="335378"/>
            <a:ext cx="7604464" cy="691318"/>
          </a:xfrm>
          <a:prstGeom prst="rect">
            <a:avLst/>
          </a:prstGeom>
        </p:spPr>
        <p:txBody>
          <a:bodyPr>
            <a:normAutofit/>
          </a:bodyPr>
          <a:lstStyle>
            <a:lvl1pPr>
              <a:defRPr sz="2800" b="1">
                <a:solidFill>
                  <a:schemeClr val="accent1"/>
                </a:solidFill>
              </a:defRPr>
            </a:lvl1pPr>
          </a:lstStyle>
          <a:p>
            <a:r>
              <a:rPr lang="en-US" dirty="0"/>
              <a:t>Click to edit Master title style</a:t>
            </a:r>
            <a:endParaRPr lang="en-IE" dirty="0"/>
          </a:p>
        </p:txBody>
      </p:sp>
      <p:sp>
        <p:nvSpPr>
          <p:cNvPr id="13" name="Rectangle 12">
            <a:extLst>
              <a:ext uri="{FF2B5EF4-FFF2-40B4-BE49-F238E27FC236}">
                <a16:creationId xmlns:a16="http://schemas.microsoft.com/office/drawing/2014/main" id="{E376467D-ACF6-4185-9E96-AC147BCF226D}"/>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46559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_small indent dark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BFF4BE-BE52-47F9-866E-D09AC08914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345345" y="0"/>
            <a:ext cx="3846656" cy="6857999"/>
          </a:xfrm>
          <a:prstGeom prst="rect">
            <a:avLst/>
          </a:prstGeom>
        </p:spPr>
      </p:pic>
      <p:grpSp>
        <p:nvGrpSpPr>
          <p:cNvPr id="14" name="Group 13">
            <a:extLst>
              <a:ext uri="{FF2B5EF4-FFF2-40B4-BE49-F238E27FC236}">
                <a16:creationId xmlns:a16="http://schemas.microsoft.com/office/drawing/2014/main" id="{951D1784-EFB0-4A24-B7AC-4B2F377E2A32}"/>
              </a:ext>
            </a:extLst>
          </p:cNvPr>
          <p:cNvGrpSpPr/>
          <p:nvPr userDrawn="1"/>
        </p:nvGrpSpPr>
        <p:grpSpPr>
          <a:xfrm>
            <a:off x="8345345" y="-5594"/>
            <a:ext cx="3846655" cy="6874782"/>
            <a:chOff x="11154665" y="-5594"/>
            <a:chExt cx="1037335" cy="6874782"/>
          </a:xfrm>
        </p:grpSpPr>
        <p:sp>
          <p:nvSpPr>
            <p:cNvPr id="15" name="Rectangle 14">
              <a:extLst>
                <a:ext uri="{FF2B5EF4-FFF2-40B4-BE49-F238E27FC236}">
                  <a16:creationId xmlns:a16="http://schemas.microsoft.com/office/drawing/2014/main" id="{CFE51893-2079-4FCA-B067-506B3AEF6009}"/>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E0C12FB-7A1D-414D-939F-11969BD84C83}"/>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6" y="1337353"/>
            <a:ext cx="7728751"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0" name="Slide Number Placeholder 5">
            <a:extLst>
              <a:ext uri="{FF2B5EF4-FFF2-40B4-BE49-F238E27FC236}">
                <a16:creationId xmlns:a16="http://schemas.microsoft.com/office/drawing/2014/main" id="{48BA06BD-BDD5-4520-9C41-23107D0B7174}"/>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11" name="Graphic 10">
            <a:extLst>
              <a:ext uri="{FF2B5EF4-FFF2-40B4-BE49-F238E27FC236}">
                <a16:creationId xmlns:a16="http://schemas.microsoft.com/office/drawing/2014/main" id="{88C1E408-C450-499B-ADAD-4FD65658774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533965" y="6289812"/>
            <a:ext cx="1518081" cy="256978"/>
          </a:xfrm>
          <a:prstGeom prst="rect">
            <a:avLst/>
          </a:prstGeom>
        </p:spPr>
      </p:pic>
      <p:sp>
        <p:nvSpPr>
          <p:cNvPr id="12" name="Title 1">
            <a:extLst>
              <a:ext uri="{FF2B5EF4-FFF2-40B4-BE49-F238E27FC236}">
                <a16:creationId xmlns:a16="http://schemas.microsoft.com/office/drawing/2014/main" id="{5C6CCFD7-4D62-4494-BFCC-1FACCCB3E2C7}"/>
              </a:ext>
            </a:extLst>
          </p:cNvPr>
          <p:cNvSpPr>
            <a:spLocks noGrp="1"/>
          </p:cNvSpPr>
          <p:nvPr>
            <p:ph type="title"/>
          </p:nvPr>
        </p:nvSpPr>
        <p:spPr>
          <a:xfrm>
            <a:off x="447582" y="335378"/>
            <a:ext cx="7604464" cy="691318"/>
          </a:xfrm>
          <a:prstGeom prst="rect">
            <a:avLst/>
          </a:prstGeom>
        </p:spPr>
        <p:txBody>
          <a:bodyPr>
            <a:normAutofit/>
          </a:bodyPr>
          <a:lstStyle>
            <a:lvl1pPr>
              <a:defRPr sz="2800" b="1">
                <a:solidFill>
                  <a:schemeClr val="accent1"/>
                </a:solidFill>
              </a:defRPr>
            </a:lvl1pPr>
          </a:lstStyle>
          <a:p>
            <a:r>
              <a:rPr lang="en-US" dirty="0"/>
              <a:t>Click to edit Master title style</a:t>
            </a:r>
            <a:endParaRPr lang="en-IE" dirty="0"/>
          </a:p>
        </p:txBody>
      </p:sp>
      <p:sp>
        <p:nvSpPr>
          <p:cNvPr id="13" name="Rectangle 12">
            <a:extLst>
              <a:ext uri="{FF2B5EF4-FFF2-40B4-BE49-F238E27FC236}">
                <a16:creationId xmlns:a16="http://schemas.microsoft.com/office/drawing/2014/main" id="{05A8FB8F-3150-4C28-81F8-8D09B4B30F42}"/>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29126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half d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7BE4C6-D1C8-47D0-8F3C-FC6A9C5408D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5998" y="0"/>
            <a:ext cx="6096001" cy="6858000"/>
          </a:xfrm>
          <a:prstGeom prst="rect">
            <a:avLst/>
          </a:prstGeom>
        </p:spPr>
      </p:pic>
      <p:grpSp>
        <p:nvGrpSpPr>
          <p:cNvPr id="14" name="Group 13">
            <a:extLst>
              <a:ext uri="{FF2B5EF4-FFF2-40B4-BE49-F238E27FC236}">
                <a16:creationId xmlns:a16="http://schemas.microsoft.com/office/drawing/2014/main" id="{B7009AB0-5E8C-4D19-AEE9-60A4718C3BBC}"/>
              </a:ext>
            </a:extLst>
          </p:cNvPr>
          <p:cNvGrpSpPr/>
          <p:nvPr userDrawn="1"/>
        </p:nvGrpSpPr>
        <p:grpSpPr>
          <a:xfrm>
            <a:off x="6095999" y="-5594"/>
            <a:ext cx="6096001" cy="6874782"/>
            <a:chOff x="11154665" y="-5594"/>
            <a:chExt cx="1037335" cy="6874782"/>
          </a:xfrm>
        </p:grpSpPr>
        <p:sp>
          <p:nvSpPr>
            <p:cNvPr id="15" name="Rectangle 14">
              <a:extLst>
                <a:ext uri="{FF2B5EF4-FFF2-40B4-BE49-F238E27FC236}">
                  <a16:creationId xmlns:a16="http://schemas.microsoft.com/office/drawing/2014/main" id="{FE932DCF-1CE8-4086-BF01-672F8FC0990F}"/>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6C6F0E1-1407-4E69-8814-EBB8F02853C0}"/>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5" y="1337353"/>
            <a:ext cx="5456067"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9" name="Content Placeholder 2">
            <a:extLst>
              <a:ext uri="{FF2B5EF4-FFF2-40B4-BE49-F238E27FC236}">
                <a16:creationId xmlns:a16="http://schemas.microsoft.com/office/drawing/2014/main" id="{56F23EDD-872A-4135-B765-B204346D4E65}"/>
              </a:ext>
            </a:extLst>
          </p:cNvPr>
          <p:cNvSpPr>
            <a:spLocks noGrp="1"/>
          </p:cNvSpPr>
          <p:nvPr>
            <p:ph idx="13"/>
          </p:nvPr>
        </p:nvSpPr>
        <p:spPr>
          <a:xfrm>
            <a:off x="6415964" y="1337353"/>
            <a:ext cx="5456067"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bg1"/>
                </a:solidFill>
              </a:defRPr>
            </a:lvl1pPr>
            <a:lvl2pPr>
              <a:lnSpc>
                <a:spcPts val="2400"/>
              </a:lnSpc>
              <a:spcBef>
                <a:spcPts val="600"/>
              </a:spcBef>
              <a:buClr>
                <a:schemeClr val="accent2"/>
              </a:buClr>
              <a:buFont typeface="Lato" panose="020B0604020202020204" charset="0"/>
              <a:buChar char="›"/>
              <a:defRPr sz="1600">
                <a:solidFill>
                  <a:schemeClr val="bg1"/>
                </a:solidFill>
              </a:defRPr>
            </a:lvl2pPr>
            <a:lvl3pPr>
              <a:lnSpc>
                <a:spcPts val="2400"/>
              </a:lnSpc>
              <a:spcBef>
                <a:spcPts val="600"/>
              </a:spcBef>
              <a:buClr>
                <a:schemeClr val="accent2"/>
              </a:buClr>
              <a:buFont typeface="Lato" panose="020B0604020202020204" charset="0"/>
              <a:buChar char="›"/>
              <a:defRPr sz="1400">
                <a:solidFill>
                  <a:schemeClr val="bg1"/>
                </a:solidFill>
              </a:defRPr>
            </a:lvl3pPr>
            <a:lvl4pPr>
              <a:lnSpc>
                <a:spcPts val="2400"/>
              </a:lnSpc>
              <a:spcBef>
                <a:spcPts val="600"/>
              </a:spcBef>
              <a:buClr>
                <a:schemeClr val="accent2"/>
              </a:buClr>
              <a:buFont typeface="Lato" panose="020B0604020202020204" charset="0"/>
              <a:buChar char="›"/>
              <a:defRPr sz="1200">
                <a:solidFill>
                  <a:schemeClr val="bg1"/>
                </a:solidFill>
              </a:defRPr>
            </a:lvl4pPr>
            <a:lvl5pPr>
              <a:lnSpc>
                <a:spcPts val="2400"/>
              </a:lnSpc>
              <a:spcBef>
                <a:spcPts val="600"/>
              </a:spcBef>
              <a:buClr>
                <a:schemeClr val="accent2"/>
              </a:buClr>
              <a:buFont typeface="Lato" panose="020B0604020202020204" charset="0"/>
              <a:buChar cha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0" name="Slide Number Placeholder 5">
            <a:extLst>
              <a:ext uri="{FF2B5EF4-FFF2-40B4-BE49-F238E27FC236}">
                <a16:creationId xmlns:a16="http://schemas.microsoft.com/office/drawing/2014/main" id="{F2AB5909-3D48-4AF9-9E57-FA4C3C798F8C}"/>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11" name="Graphic 10">
            <a:extLst>
              <a:ext uri="{FF2B5EF4-FFF2-40B4-BE49-F238E27FC236}">
                <a16:creationId xmlns:a16="http://schemas.microsoft.com/office/drawing/2014/main" id="{85FCE011-3170-4353-853C-EACD4BE6608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353954" y="6289812"/>
            <a:ext cx="1518073" cy="256978"/>
          </a:xfrm>
          <a:prstGeom prst="rect">
            <a:avLst/>
          </a:prstGeom>
        </p:spPr>
      </p:pic>
      <p:sp>
        <p:nvSpPr>
          <p:cNvPr id="12" name="Title 1">
            <a:extLst>
              <a:ext uri="{FF2B5EF4-FFF2-40B4-BE49-F238E27FC236}">
                <a16:creationId xmlns:a16="http://schemas.microsoft.com/office/drawing/2014/main" id="{C3A307CE-1884-426E-8FA9-2E86409CC9E1}"/>
              </a:ext>
            </a:extLst>
          </p:cNvPr>
          <p:cNvSpPr>
            <a:spLocks noGrp="1"/>
          </p:cNvSpPr>
          <p:nvPr>
            <p:ph type="title"/>
          </p:nvPr>
        </p:nvSpPr>
        <p:spPr>
          <a:xfrm>
            <a:off x="447582" y="335378"/>
            <a:ext cx="5331780" cy="691318"/>
          </a:xfrm>
          <a:prstGeom prst="rect">
            <a:avLst/>
          </a:prstGeom>
        </p:spPr>
        <p:txBody>
          <a:bodyPr>
            <a:normAutofit/>
          </a:bodyPr>
          <a:lstStyle>
            <a:lvl1pPr>
              <a:defRPr sz="2800" b="1">
                <a:solidFill>
                  <a:schemeClr val="accent1"/>
                </a:solidFill>
              </a:defRPr>
            </a:lvl1pPr>
          </a:lstStyle>
          <a:p>
            <a:r>
              <a:rPr lang="en-US" dirty="0"/>
              <a:t>Click to edit Master title style</a:t>
            </a:r>
            <a:endParaRPr lang="en-IE" dirty="0"/>
          </a:p>
        </p:txBody>
      </p:sp>
      <p:sp>
        <p:nvSpPr>
          <p:cNvPr id="13" name="Rectangle 12">
            <a:extLst>
              <a:ext uri="{FF2B5EF4-FFF2-40B4-BE49-F238E27FC236}">
                <a16:creationId xmlns:a16="http://schemas.microsoft.com/office/drawing/2014/main" id="{97E252C8-690D-4D17-AF31-26037C17F8BF}"/>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89226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_half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BE0C3E-6690-4A17-A664-DCF3C6DEE2DE}"/>
              </a:ext>
            </a:extLst>
          </p:cNvPr>
          <p:cNvSpPr/>
          <p:nvPr userDrawn="1"/>
        </p:nvSpPr>
        <p:spPr>
          <a:xfrm>
            <a:off x="6096000" y="0"/>
            <a:ext cx="6096000" cy="6858000"/>
          </a:xfrm>
          <a:prstGeom prst="rect">
            <a:avLst/>
          </a:prstGeom>
          <a:solidFill>
            <a:schemeClr val="bg2">
              <a:alpha val="8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5" y="1337353"/>
            <a:ext cx="5456067"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9" name="Content Placeholder 2">
            <a:extLst>
              <a:ext uri="{FF2B5EF4-FFF2-40B4-BE49-F238E27FC236}">
                <a16:creationId xmlns:a16="http://schemas.microsoft.com/office/drawing/2014/main" id="{56F23EDD-872A-4135-B765-B204346D4E65}"/>
              </a:ext>
            </a:extLst>
          </p:cNvPr>
          <p:cNvSpPr>
            <a:spLocks noGrp="1"/>
          </p:cNvSpPr>
          <p:nvPr>
            <p:ph idx="13"/>
          </p:nvPr>
        </p:nvSpPr>
        <p:spPr>
          <a:xfrm>
            <a:off x="6415964" y="1337353"/>
            <a:ext cx="5456067"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1" name="Slide Number Placeholder 5">
            <a:extLst>
              <a:ext uri="{FF2B5EF4-FFF2-40B4-BE49-F238E27FC236}">
                <a16:creationId xmlns:a16="http://schemas.microsoft.com/office/drawing/2014/main" id="{C0872217-BA6C-4723-933C-6503D3C572AE}"/>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12" name="Graphic 11">
            <a:extLst>
              <a:ext uri="{FF2B5EF4-FFF2-40B4-BE49-F238E27FC236}">
                <a16:creationId xmlns:a16="http://schemas.microsoft.com/office/drawing/2014/main" id="{3B548E87-B3EF-4638-9991-D5DA6F16B1C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06975" y="6289812"/>
            <a:ext cx="1518081" cy="256978"/>
          </a:xfrm>
          <a:prstGeom prst="rect">
            <a:avLst/>
          </a:prstGeom>
        </p:spPr>
      </p:pic>
      <p:sp>
        <p:nvSpPr>
          <p:cNvPr id="13" name="Title 1">
            <a:extLst>
              <a:ext uri="{FF2B5EF4-FFF2-40B4-BE49-F238E27FC236}">
                <a16:creationId xmlns:a16="http://schemas.microsoft.com/office/drawing/2014/main" id="{2988AD38-8D47-440E-940C-9665A92DD166}"/>
              </a:ext>
            </a:extLst>
          </p:cNvPr>
          <p:cNvSpPr>
            <a:spLocks noGrp="1"/>
          </p:cNvSpPr>
          <p:nvPr>
            <p:ph type="title"/>
          </p:nvPr>
        </p:nvSpPr>
        <p:spPr>
          <a:xfrm>
            <a:off x="447582" y="335378"/>
            <a:ext cx="5331780" cy="691318"/>
          </a:xfrm>
          <a:prstGeom prst="rect">
            <a:avLst/>
          </a:prstGeom>
        </p:spPr>
        <p:txBody>
          <a:bodyPr>
            <a:normAutofit/>
          </a:bodyPr>
          <a:lstStyle>
            <a:lvl1pPr>
              <a:defRPr sz="2800" b="1">
                <a:solidFill>
                  <a:schemeClr val="accent1"/>
                </a:solidFill>
              </a:defRPr>
            </a:lvl1pPr>
          </a:lstStyle>
          <a:p>
            <a:r>
              <a:rPr lang="en-US" dirty="0"/>
              <a:t>Click to edit Master title style</a:t>
            </a:r>
            <a:endParaRPr lang="en-IE" dirty="0"/>
          </a:p>
        </p:txBody>
      </p:sp>
      <p:sp>
        <p:nvSpPr>
          <p:cNvPr id="14" name="Rectangle 13">
            <a:extLst>
              <a:ext uri="{FF2B5EF4-FFF2-40B4-BE49-F238E27FC236}">
                <a16:creationId xmlns:a16="http://schemas.microsoft.com/office/drawing/2014/main" id="{EF2E53DF-A7E3-48D7-93BA-811C63E0BB63}"/>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85257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_d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A8C8BA-60DC-4F92-B53B-5FC07D7D2D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355" y="662"/>
            <a:ext cx="12189645" cy="6856675"/>
          </a:xfrm>
          <a:prstGeom prst="rect">
            <a:avLst/>
          </a:prstGeom>
        </p:spPr>
      </p:pic>
      <p:grpSp>
        <p:nvGrpSpPr>
          <p:cNvPr id="24" name="Group 23">
            <a:extLst>
              <a:ext uri="{FF2B5EF4-FFF2-40B4-BE49-F238E27FC236}">
                <a16:creationId xmlns:a16="http://schemas.microsoft.com/office/drawing/2014/main" id="{3BBC4DF5-8018-475C-9118-6C57FE58B084}"/>
              </a:ext>
            </a:extLst>
          </p:cNvPr>
          <p:cNvGrpSpPr/>
          <p:nvPr userDrawn="1"/>
        </p:nvGrpSpPr>
        <p:grpSpPr>
          <a:xfrm>
            <a:off x="1" y="-5594"/>
            <a:ext cx="12192000" cy="6874782"/>
            <a:chOff x="11154665" y="-5594"/>
            <a:chExt cx="1037335" cy="6874782"/>
          </a:xfrm>
        </p:grpSpPr>
        <p:sp>
          <p:nvSpPr>
            <p:cNvPr id="25" name="Rectangle 24">
              <a:extLst>
                <a:ext uri="{FF2B5EF4-FFF2-40B4-BE49-F238E27FC236}">
                  <a16:creationId xmlns:a16="http://schemas.microsoft.com/office/drawing/2014/main" id="{1C566254-E9AA-4E66-BB64-56EBDF420C82}"/>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DA60822-DC73-49A5-B47C-E17B655470F5}"/>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6" y="1337353"/>
            <a:ext cx="11501760"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bg1"/>
                </a:solidFill>
              </a:defRPr>
            </a:lvl1pPr>
            <a:lvl2pPr>
              <a:lnSpc>
                <a:spcPts val="2400"/>
              </a:lnSpc>
              <a:spcBef>
                <a:spcPts val="600"/>
              </a:spcBef>
              <a:buClr>
                <a:schemeClr val="accent2"/>
              </a:buClr>
              <a:buFont typeface="Lato" panose="020B0604020202020204" charset="0"/>
              <a:buChar char="›"/>
              <a:defRPr sz="1600">
                <a:solidFill>
                  <a:schemeClr val="bg1"/>
                </a:solidFill>
              </a:defRPr>
            </a:lvl2pPr>
            <a:lvl3pPr>
              <a:lnSpc>
                <a:spcPts val="2400"/>
              </a:lnSpc>
              <a:spcBef>
                <a:spcPts val="600"/>
              </a:spcBef>
              <a:buClr>
                <a:schemeClr val="accent2"/>
              </a:buClr>
              <a:buFont typeface="Lato" panose="020B0604020202020204" charset="0"/>
              <a:buChar char="›"/>
              <a:defRPr sz="1400">
                <a:solidFill>
                  <a:schemeClr val="bg1"/>
                </a:solidFill>
              </a:defRPr>
            </a:lvl3pPr>
            <a:lvl4pPr>
              <a:lnSpc>
                <a:spcPts val="2400"/>
              </a:lnSpc>
              <a:spcBef>
                <a:spcPts val="600"/>
              </a:spcBef>
              <a:buClr>
                <a:schemeClr val="accent2"/>
              </a:buClr>
              <a:buFont typeface="Lato" panose="020B0604020202020204" charset="0"/>
              <a:buChar char="›"/>
              <a:defRPr sz="1200">
                <a:solidFill>
                  <a:schemeClr val="bg1"/>
                </a:solidFill>
              </a:defRPr>
            </a:lvl4pPr>
            <a:lvl5pPr>
              <a:lnSpc>
                <a:spcPts val="2400"/>
              </a:lnSpc>
              <a:spcBef>
                <a:spcPts val="600"/>
              </a:spcBef>
              <a:buClr>
                <a:schemeClr val="accent2"/>
              </a:buClr>
              <a:buFont typeface="Lato" panose="020B0604020202020204" charset="0"/>
              <a:buChar cha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9" name="Slide Number Placeholder 5">
            <a:extLst>
              <a:ext uri="{FF2B5EF4-FFF2-40B4-BE49-F238E27FC236}">
                <a16:creationId xmlns:a16="http://schemas.microsoft.com/office/drawing/2014/main" id="{67BB6178-C1B3-4EC7-932B-ED18B72FBDF1}"/>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21" name="Graphic 20">
            <a:extLst>
              <a:ext uri="{FF2B5EF4-FFF2-40B4-BE49-F238E27FC236}">
                <a16:creationId xmlns:a16="http://schemas.microsoft.com/office/drawing/2014/main" id="{B45E9C7E-B78C-4D83-9DA6-6E4550A8C8D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967314" y="5725617"/>
            <a:ext cx="857742" cy="821173"/>
          </a:xfrm>
          <a:prstGeom prst="rect">
            <a:avLst/>
          </a:prstGeom>
        </p:spPr>
      </p:pic>
      <p:sp>
        <p:nvSpPr>
          <p:cNvPr id="22" name="Title 1">
            <a:extLst>
              <a:ext uri="{FF2B5EF4-FFF2-40B4-BE49-F238E27FC236}">
                <a16:creationId xmlns:a16="http://schemas.microsoft.com/office/drawing/2014/main" id="{63DAF4B3-09BC-4610-AA23-9529F387145B}"/>
              </a:ext>
            </a:extLst>
          </p:cNvPr>
          <p:cNvSpPr>
            <a:spLocks noGrp="1"/>
          </p:cNvSpPr>
          <p:nvPr>
            <p:ph type="title"/>
          </p:nvPr>
        </p:nvSpPr>
        <p:spPr>
          <a:xfrm>
            <a:off x="447582" y="335378"/>
            <a:ext cx="5331780" cy="691318"/>
          </a:xfrm>
          <a:prstGeom prst="rect">
            <a:avLst/>
          </a:prstGeom>
        </p:spPr>
        <p:txBody>
          <a:bodyPr>
            <a:normAutofit/>
          </a:bodyPr>
          <a:lstStyle>
            <a:lvl1pPr>
              <a:defRPr sz="2800" b="1">
                <a:solidFill>
                  <a:schemeClr val="accent3">
                    <a:lumMod val="20000"/>
                    <a:lumOff val="80000"/>
                  </a:schemeClr>
                </a:solidFill>
              </a:defRPr>
            </a:lvl1pPr>
          </a:lstStyle>
          <a:p>
            <a:r>
              <a:rPr lang="en-US" dirty="0"/>
              <a:t>Click to edit Master title style</a:t>
            </a:r>
            <a:endParaRPr lang="en-IE" dirty="0"/>
          </a:p>
        </p:txBody>
      </p:sp>
      <p:sp>
        <p:nvSpPr>
          <p:cNvPr id="23" name="Rectangle 22">
            <a:extLst>
              <a:ext uri="{FF2B5EF4-FFF2-40B4-BE49-F238E27FC236}">
                <a16:creationId xmlns:a16="http://schemas.microsoft.com/office/drawing/2014/main" id="{EC67D678-80F3-4342-85F7-2CC73C05B463}"/>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3287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400"/>
            <a:ext cx="12191999" cy="6868800"/>
          </a:xfrm>
          <a:prstGeom prst="rect">
            <a:avLst/>
          </a:prstGeom>
        </p:spPr>
      </p:pic>
      <p:sp>
        <p:nvSpPr>
          <p:cNvPr id="8" name="Rectangle 7"/>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7F2D07D9-3435-4D0D-8574-704A583C92A8}"/>
              </a:ext>
            </a:extLst>
          </p:cNvPr>
          <p:cNvSpPr/>
          <p:nvPr userDrawn="1"/>
        </p:nvSpPr>
        <p:spPr>
          <a:xfrm>
            <a:off x="-1" y="-11188"/>
            <a:ext cx="12191999" cy="6869188"/>
          </a:xfrm>
          <a:prstGeom prst="rect">
            <a:avLst/>
          </a:prstGeom>
          <a:solidFill>
            <a:schemeClr val="accent6">
              <a:alpha val="4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0" y="5182054"/>
            <a:ext cx="12201945" cy="1520182"/>
          </a:xfrm>
          <a:prstGeom prst="rect">
            <a:avLst/>
          </a:prstGeom>
          <a:gradFill flip="none" rotWithShape="1">
            <a:gsLst>
              <a:gs pos="100000">
                <a:schemeClr val="accent6">
                  <a:alpha val="90000"/>
                </a:schemeClr>
              </a:gs>
              <a:gs pos="0">
                <a:schemeClr val="accent6">
                  <a:alpha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582292" y="836687"/>
            <a:ext cx="7027416" cy="1984372"/>
          </a:xfrm>
          <a:prstGeom prst="rect">
            <a:avLst/>
          </a:prstGeom>
        </p:spPr>
        <p:txBody>
          <a:bodyPr anchor="b">
            <a:noAutofit/>
          </a:bodyPr>
          <a:lstStyle>
            <a:lvl1pPr algn="ctr">
              <a:defRPr sz="60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3055484" y="3438099"/>
            <a:ext cx="6081032" cy="809353"/>
          </a:xfrm>
          <a:prstGeom prst="rect">
            <a:avLst/>
          </a:prstGeom>
        </p:spPr>
        <p:txBody>
          <a:bodyPr anchor="t">
            <a:normAutofit/>
          </a:bodyPr>
          <a:lstStyle>
            <a:lvl1pPr marL="0" indent="0" algn="ctr">
              <a:lnSpc>
                <a:spcPct val="100000"/>
              </a:lnSpc>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p:cNvSpPr>
            <a:spLocks noGrp="1"/>
          </p:cNvSpPr>
          <p:nvPr>
            <p:ph type="body" sz="quarter" idx="56" hasCustomPrompt="1"/>
          </p:nvPr>
        </p:nvSpPr>
        <p:spPr>
          <a:xfrm>
            <a:off x="4351338" y="4335620"/>
            <a:ext cx="3489325" cy="520700"/>
          </a:xfrm>
          <a:prstGeom prst="rect">
            <a:avLst/>
          </a:prstGeom>
        </p:spPr>
        <p:txBody>
          <a:bodyPr>
            <a:normAutofit/>
          </a:bodyPr>
          <a:lstStyle>
            <a:lvl1pPr marL="0" indent="0" algn="ctr">
              <a:buNone/>
              <a:defRPr sz="1800" i="1" baseline="0">
                <a:solidFill>
                  <a:schemeClr val="accent1">
                    <a:lumMod val="20000"/>
                    <a:lumOff val="80000"/>
                  </a:schemeClr>
                </a:solidFill>
              </a:defRPr>
            </a:lvl1pPr>
          </a:lstStyle>
          <a:p>
            <a:pPr lvl="0"/>
            <a:r>
              <a:rPr lang="en-US" dirty="0"/>
              <a:t>Insert presentation date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a:off x="4998717" y="3122713"/>
            <a:ext cx="219456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17" name="Group 116">
            <a:extLst>
              <a:ext uri="{FF2B5EF4-FFF2-40B4-BE49-F238E27FC236}">
                <a16:creationId xmlns:a16="http://schemas.microsoft.com/office/drawing/2014/main" id="{C636D3B1-4A25-4623-9520-B7FEE227D616}"/>
              </a:ext>
            </a:extLst>
          </p:cNvPr>
          <p:cNvGrpSpPr/>
          <p:nvPr userDrawn="1"/>
        </p:nvGrpSpPr>
        <p:grpSpPr>
          <a:xfrm>
            <a:off x="486267" y="5530859"/>
            <a:ext cx="5929376" cy="862483"/>
            <a:chOff x="486267" y="5831120"/>
            <a:chExt cx="5929376" cy="862483"/>
          </a:xfrm>
        </p:grpSpPr>
        <p:pic>
          <p:nvPicPr>
            <p:cNvPr id="118" name="Picture 9" descr="G:\PR\Current Clients\Horizon 2020\EU logo\eu_flag-2015.jpg">
              <a:extLst>
                <a:ext uri="{FF2B5EF4-FFF2-40B4-BE49-F238E27FC236}">
                  <a16:creationId xmlns:a16="http://schemas.microsoft.com/office/drawing/2014/main" id="{6D16D06F-7F9C-43F5-92D4-513D49E787A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9523" y="5838468"/>
              <a:ext cx="596900" cy="393700"/>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a:extLst>
                <a:ext uri="{FF2B5EF4-FFF2-40B4-BE49-F238E27FC236}">
                  <a16:creationId xmlns:a16="http://schemas.microsoft.com/office/drawing/2014/main" id="{61660EF0-2D9F-4BB9-952F-5B51BE84BE2C}"/>
                </a:ext>
              </a:extLst>
            </p:cNvPr>
            <p:cNvSpPr/>
            <p:nvPr userDrawn="1"/>
          </p:nvSpPr>
          <p:spPr>
            <a:xfrm>
              <a:off x="1274262" y="5831120"/>
              <a:ext cx="5141381" cy="430887"/>
            </a:xfrm>
            <a:prstGeom prst="rect">
              <a:avLst/>
            </a:prstGeom>
          </p:spPr>
          <p:txBody>
            <a:bodyPr wrap="square">
              <a:spAutoFit/>
            </a:bodyPr>
            <a:lstStyle/>
            <a:p>
              <a:pPr algn="l"/>
              <a:r>
                <a:rPr lang="en-US" sz="1100" dirty="0">
                  <a:solidFill>
                    <a:schemeClr val="bg1"/>
                  </a:solidFill>
                  <a:effectLst/>
                  <a:latin typeface="+mn-lt"/>
                  <a:ea typeface="Calibri" charset="0"/>
                  <a:cs typeface="Times New Roman" charset="0"/>
                </a:rPr>
                <a:t>This project </a:t>
              </a:r>
              <a:r>
                <a:rPr lang="en-GB" sz="1100" dirty="0">
                  <a:solidFill>
                    <a:schemeClr val="bg1"/>
                  </a:solidFill>
                  <a:effectLst/>
                  <a:latin typeface="+mn-lt"/>
                  <a:ea typeface="Calibri" charset="0"/>
                  <a:cs typeface="Times New Roman" charset="0"/>
                </a:rPr>
                <a:t>has received funding from the European Union’s Horizon 2020 research and innovation programme under Grant Agreement No. 958264</a:t>
              </a:r>
              <a:endParaRPr lang="en-US" sz="1100" dirty="0">
                <a:solidFill>
                  <a:schemeClr val="bg1"/>
                </a:solidFill>
                <a:latin typeface="+mn-lt"/>
              </a:endParaRPr>
            </a:p>
          </p:txBody>
        </p:sp>
        <p:sp>
          <p:nvSpPr>
            <p:cNvPr id="120" name="TextBox 119">
              <a:extLst>
                <a:ext uri="{FF2B5EF4-FFF2-40B4-BE49-F238E27FC236}">
                  <a16:creationId xmlns:a16="http://schemas.microsoft.com/office/drawing/2014/main" id="{3CA854D2-1449-43DF-9C64-3C42A846A9EB}"/>
                </a:ext>
              </a:extLst>
            </p:cNvPr>
            <p:cNvSpPr txBox="1"/>
            <p:nvPr userDrawn="1"/>
          </p:nvSpPr>
          <p:spPr>
            <a:xfrm>
              <a:off x="486267" y="6293493"/>
              <a:ext cx="5843413" cy="400110"/>
            </a:xfrm>
            <a:prstGeom prst="rect">
              <a:avLst/>
            </a:prstGeom>
            <a:noFill/>
          </p:spPr>
          <p:txBody>
            <a:bodyPr wrap="square" rtlCol="0">
              <a:spAutoFit/>
            </a:bodyPr>
            <a:lstStyle/>
            <a:p>
              <a:r>
                <a:rPr lang="en-IE" sz="1000" b="0" dirty="0">
                  <a:solidFill>
                    <a:schemeClr val="accent1">
                      <a:lumMod val="40000"/>
                      <a:lumOff val="60000"/>
                    </a:schemeClr>
                  </a:solidFill>
                  <a:effectLst/>
                  <a:latin typeface="+mn-lt"/>
                  <a:ea typeface="Times New Roman" panose="02020603050405020304" pitchFamily="18" charset="0"/>
                </a:rPr>
                <a:t>The material presented and views expressed here are the responsibility of the author(s) only. The EU Commission takes no responsibility for any use made of the information set out.</a:t>
              </a:r>
              <a:endParaRPr lang="en-IE" sz="1000" b="0" dirty="0">
                <a:solidFill>
                  <a:schemeClr val="accent1">
                    <a:lumMod val="40000"/>
                    <a:lumOff val="60000"/>
                  </a:schemeClr>
                </a:solidFill>
                <a:latin typeface="+mn-lt"/>
              </a:endParaRPr>
            </a:p>
          </p:txBody>
        </p:sp>
      </p:grpSp>
      <p:pic>
        <p:nvPicPr>
          <p:cNvPr id="5" name="Graphic 4">
            <a:extLst>
              <a:ext uri="{FF2B5EF4-FFF2-40B4-BE49-F238E27FC236}">
                <a16:creationId xmlns:a16="http://schemas.microsoft.com/office/drawing/2014/main" id="{A84776DA-BA98-4336-A6A3-67F473364E6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69362" y="5644062"/>
            <a:ext cx="3424555" cy="579705"/>
          </a:xfrm>
          <a:prstGeom prst="rect">
            <a:avLst/>
          </a:prstGeom>
        </p:spPr>
      </p:pic>
    </p:spTree>
    <p:extLst>
      <p:ext uri="{BB962C8B-B14F-4D97-AF65-F5344CB8AC3E}">
        <p14:creationId xmlns:p14="http://schemas.microsoft.com/office/powerpoint/2010/main" val="1318091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_d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A8C8BA-60DC-4F92-B53B-5FC07D7D2D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77" y="662"/>
            <a:ext cx="12189644" cy="6856675"/>
          </a:xfrm>
          <a:prstGeom prst="rect">
            <a:avLst/>
          </a:prstGeom>
        </p:spPr>
      </p:pic>
      <p:grpSp>
        <p:nvGrpSpPr>
          <p:cNvPr id="23" name="Group 22">
            <a:extLst>
              <a:ext uri="{FF2B5EF4-FFF2-40B4-BE49-F238E27FC236}">
                <a16:creationId xmlns:a16="http://schemas.microsoft.com/office/drawing/2014/main" id="{BDFE3B69-0537-412C-878B-7490A963FFF7}"/>
              </a:ext>
            </a:extLst>
          </p:cNvPr>
          <p:cNvGrpSpPr/>
          <p:nvPr userDrawn="1"/>
        </p:nvGrpSpPr>
        <p:grpSpPr>
          <a:xfrm>
            <a:off x="1" y="-5594"/>
            <a:ext cx="12192000" cy="6874782"/>
            <a:chOff x="11154665" y="-5594"/>
            <a:chExt cx="1037335" cy="6874782"/>
          </a:xfrm>
        </p:grpSpPr>
        <p:sp>
          <p:nvSpPr>
            <p:cNvPr id="24" name="Rectangle 23">
              <a:extLst>
                <a:ext uri="{FF2B5EF4-FFF2-40B4-BE49-F238E27FC236}">
                  <a16:creationId xmlns:a16="http://schemas.microsoft.com/office/drawing/2014/main" id="{5BC24494-D5F9-4037-87DB-1E5B0567F6ED}"/>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4693710-4B56-4117-A024-FD962BBE80D8}"/>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6" y="1337353"/>
            <a:ext cx="11501760"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bg1"/>
                </a:solidFill>
              </a:defRPr>
            </a:lvl1pPr>
            <a:lvl2pPr>
              <a:lnSpc>
                <a:spcPts val="2400"/>
              </a:lnSpc>
              <a:spcBef>
                <a:spcPts val="600"/>
              </a:spcBef>
              <a:buClr>
                <a:schemeClr val="accent2"/>
              </a:buClr>
              <a:buFont typeface="Lato" panose="020B0604020202020204" charset="0"/>
              <a:buChar char="›"/>
              <a:defRPr sz="1600">
                <a:solidFill>
                  <a:schemeClr val="bg1"/>
                </a:solidFill>
              </a:defRPr>
            </a:lvl2pPr>
            <a:lvl3pPr>
              <a:lnSpc>
                <a:spcPts val="2400"/>
              </a:lnSpc>
              <a:spcBef>
                <a:spcPts val="600"/>
              </a:spcBef>
              <a:buClr>
                <a:schemeClr val="accent2"/>
              </a:buClr>
              <a:buFont typeface="Lato" panose="020B0604020202020204" charset="0"/>
              <a:buChar char="›"/>
              <a:defRPr sz="1400">
                <a:solidFill>
                  <a:schemeClr val="bg1"/>
                </a:solidFill>
              </a:defRPr>
            </a:lvl3pPr>
            <a:lvl4pPr>
              <a:lnSpc>
                <a:spcPts val="2400"/>
              </a:lnSpc>
              <a:spcBef>
                <a:spcPts val="600"/>
              </a:spcBef>
              <a:buClr>
                <a:schemeClr val="accent2"/>
              </a:buClr>
              <a:buFont typeface="Lato" panose="020B0604020202020204" charset="0"/>
              <a:buChar char="›"/>
              <a:defRPr sz="1200">
                <a:solidFill>
                  <a:schemeClr val="bg1"/>
                </a:solidFill>
              </a:defRPr>
            </a:lvl4pPr>
            <a:lvl5pPr>
              <a:lnSpc>
                <a:spcPts val="2400"/>
              </a:lnSpc>
              <a:spcBef>
                <a:spcPts val="600"/>
              </a:spcBef>
              <a:buClr>
                <a:schemeClr val="accent2"/>
              </a:buClr>
              <a:buFont typeface="Lato" panose="020B0604020202020204" charset="0"/>
              <a:buChar cha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9" name="Slide Number Placeholder 5">
            <a:extLst>
              <a:ext uri="{FF2B5EF4-FFF2-40B4-BE49-F238E27FC236}">
                <a16:creationId xmlns:a16="http://schemas.microsoft.com/office/drawing/2014/main" id="{7C2751FB-F5F7-4CF6-9362-6F4DDC01D320}"/>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20" name="Graphic 19">
            <a:extLst>
              <a:ext uri="{FF2B5EF4-FFF2-40B4-BE49-F238E27FC236}">
                <a16:creationId xmlns:a16="http://schemas.microsoft.com/office/drawing/2014/main" id="{8DF56715-5155-4025-AFA1-B6A41DE7857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967314" y="5725617"/>
            <a:ext cx="857742" cy="821173"/>
          </a:xfrm>
          <a:prstGeom prst="rect">
            <a:avLst/>
          </a:prstGeom>
        </p:spPr>
      </p:pic>
      <p:sp>
        <p:nvSpPr>
          <p:cNvPr id="21" name="Title 1">
            <a:extLst>
              <a:ext uri="{FF2B5EF4-FFF2-40B4-BE49-F238E27FC236}">
                <a16:creationId xmlns:a16="http://schemas.microsoft.com/office/drawing/2014/main" id="{4A95C93A-8C97-4B64-BB7A-F1189FD9ABC6}"/>
              </a:ext>
            </a:extLst>
          </p:cNvPr>
          <p:cNvSpPr>
            <a:spLocks noGrp="1"/>
          </p:cNvSpPr>
          <p:nvPr>
            <p:ph type="title"/>
          </p:nvPr>
        </p:nvSpPr>
        <p:spPr>
          <a:xfrm>
            <a:off x="447582" y="335378"/>
            <a:ext cx="5331780" cy="691318"/>
          </a:xfrm>
          <a:prstGeom prst="rect">
            <a:avLst/>
          </a:prstGeom>
        </p:spPr>
        <p:txBody>
          <a:bodyPr>
            <a:normAutofit/>
          </a:bodyPr>
          <a:lstStyle>
            <a:lvl1pPr>
              <a:defRPr sz="2800" b="1">
                <a:solidFill>
                  <a:schemeClr val="accent3">
                    <a:lumMod val="20000"/>
                    <a:lumOff val="80000"/>
                  </a:schemeClr>
                </a:solidFill>
              </a:defRPr>
            </a:lvl1pPr>
          </a:lstStyle>
          <a:p>
            <a:r>
              <a:rPr lang="en-US" dirty="0"/>
              <a:t>Click to edit Master title style</a:t>
            </a:r>
            <a:endParaRPr lang="en-IE" dirty="0"/>
          </a:p>
        </p:txBody>
      </p:sp>
      <p:sp>
        <p:nvSpPr>
          <p:cNvPr id="22" name="Rectangle 21">
            <a:extLst>
              <a:ext uri="{FF2B5EF4-FFF2-40B4-BE49-F238E27FC236}">
                <a16:creationId xmlns:a16="http://schemas.microsoft.com/office/drawing/2014/main" id="{95916086-69F1-493A-8901-ABDA65766140}"/>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41364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dark">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BDC4B55-95C1-4505-A9E5-21D82C71F1D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8D5886A5-F068-4A72-9D78-C595E8CDC9BD}"/>
              </a:ext>
            </a:extLst>
          </p:cNvPr>
          <p:cNvGrpSpPr/>
          <p:nvPr userDrawn="1"/>
        </p:nvGrpSpPr>
        <p:grpSpPr>
          <a:xfrm>
            <a:off x="1" y="-5594"/>
            <a:ext cx="12192000" cy="6874782"/>
            <a:chOff x="11154665" y="-5594"/>
            <a:chExt cx="1037335" cy="6874782"/>
          </a:xfrm>
        </p:grpSpPr>
        <p:sp>
          <p:nvSpPr>
            <p:cNvPr id="7" name="Rectangle 6">
              <a:extLst>
                <a:ext uri="{FF2B5EF4-FFF2-40B4-BE49-F238E27FC236}">
                  <a16:creationId xmlns:a16="http://schemas.microsoft.com/office/drawing/2014/main" id="{48BEE089-5638-4F59-8884-1435C5952FC6}"/>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EE5A5CE-E83D-494E-953F-D0FA0A815CCC}"/>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2" name="Straight Connector 21">
            <a:extLst>
              <a:ext uri="{FF2B5EF4-FFF2-40B4-BE49-F238E27FC236}">
                <a16:creationId xmlns:a16="http://schemas.microsoft.com/office/drawing/2014/main" id="{28C4A279-26E0-409C-8AFA-700FE61F48B6}"/>
              </a:ext>
            </a:extLst>
          </p:cNvPr>
          <p:cNvCxnSpPr/>
          <p:nvPr userDrawn="1"/>
        </p:nvCxnSpPr>
        <p:spPr>
          <a:xfrm>
            <a:off x="5299031" y="1599173"/>
            <a:ext cx="1716259"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D4D3802-FF65-48D1-8598-049D871CDC55}"/>
              </a:ext>
            </a:extLst>
          </p:cNvPr>
          <p:cNvSpPr>
            <a:spLocks noGrp="1"/>
          </p:cNvSpPr>
          <p:nvPr>
            <p:ph type="title"/>
          </p:nvPr>
        </p:nvSpPr>
        <p:spPr>
          <a:xfrm>
            <a:off x="838200" y="610586"/>
            <a:ext cx="10515600" cy="691318"/>
          </a:xfrm>
          <a:prstGeom prst="rect">
            <a:avLst/>
          </a:prstGeom>
        </p:spPr>
        <p:txBody>
          <a:bodyPr>
            <a:normAutofit/>
          </a:bodyPr>
          <a:lstStyle>
            <a:lvl1pPr algn="ctr">
              <a:defRPr sz="2800" b="0">
                <a:solidFill>
                  <a:schemeClr val="accent1">
                    <a:lumMod val="20000"/>
                    <a:lumOff val="80000"/>
                  </a:schemeClr>
                </a:solidFill>
              </a:defRPr>
            </a:lvl1pPr>
          </a:lstStyle>
          <a:p>
            <a:r>
              <a:rPr lang="en-US" dirty="0"/>
              <a:t>Click to edit Master title style</a:t>
            </a:r>
            <a:endParaRPr lang="en-IE" dirty="0"/>
          </a:p>
        </p:txBody>
      </p:sp>
    </p:spTree>
    <p:extLst>
      <p:ext uri="{BB962C8B-B14F-4D97-AF65-F5344CB8AC3E}">
        <p14:creationId xmlns:p14="http://schemas.microsoft.com/office/powerpoint/2010/main" val="3075691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948" y="-5594"/>
            <a:ext cx="12192000" cy="6884289"/>
          </a:xfrm>
          <a:prstGeom prst="rect">
            <a:avLst/>
          </a:prstGeom>
        </p:spPr>
      </p:pic>
      <p:grpSp>
        <p:nvGrpSpPr>
          <p:cNvPr id="65" name="Group 64">
            <a:extLst>
              <a:ext uri="{FF2B5EF4-FFF2-40B4-BE49-F238E27FC236}">
                <a16:creationId xmlns:a16="http://schemas.microsoft.com/office/drawing/2014/main" id="{1598C853-9765-4C48-9856-210E6440ACCB}"/>
              </a:ext>
            </a:extLst>
          </p:cNvPr>
          <p:cNvGrpSpPr/>
          <p:nvPr userDrawn="1"/>
        </p:nvGrpSpPr>
        <p:grpSpPr>
          <a:xfrm>
            <a:off x="1" y="-5594"/>
            <a:ext cx="12192000" cy="6874782"/>
            <a:chOff x="11154665" y="-5594"/>
            <a:chExt cx="1037335" cy="6874782"/>
          </a:xfrm>
        </p:grpSpPr>
        <p:sp>
          <p:nvSpPr>
            <p:cNvPr id="66" name="Rectangle 65">
              <a:extLst>
                <a:ext uri="{FF2B5EF4-FFF2-40B4-BE49-F238E27FC236}">
                  <a16:creationId xmlns:a16="http://schemas.microsoft.com/office/drawing/2014/main" id="{7CFE3ACB-B761-4EB8-9D56-74338D3F9F81}"/>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8765B896-D849-4BBD-B5CB-00F5945D507B}"/>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3" name="Rectangle 62">
            <a:extLst>
              <a:ext uri="{FF2B5EF4-FFF2-40B4-BE49-F238E27FC236}">
                <a16:creationId xmlns:a16="http://schemas.microsoft.com/office/drawing/2014/main" id="{0E3D2A4B-7BAB-4831-84E8-9CEBD9265385}"/>
              </a:ext>
            </a:extLst>
          </p:cNvPr>
          <p:cNvSpPr/>
          <p:nvPr userDrawn="1"/>
        </p:nvSpPr>
        <p:spPr>
          <a:xfrm>
            <a:off x="9946" y="5763264"/>
            <a:ext cx="12191998" cy="821910"/>
          </a:xfrm>
          <a:prstGeom prst="rect">
            <a:avLst/>
          </a:prstGeom>
          <a:gradFill>
            <a:gsLst>
              <a:gs pos="100000">
                <a:srgbClr val="011B31">
                  <a:alpha val="70000"/>
                </a:srgbClr>
              </a:gs>
              <a:gs pos="0">
                <a:srgbClr val="011B31">
                  <a:alpha val="63000"/>
                </a:srgb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2582292" y="2955925"/>
            <a:ext cx="7027416" cy="993643"/>
          </a:xfrm>
          <a:prstGeom prst="rect">
            <a:avLst/>
          </a:prstGeom>
        </p:spPr>
        <p:txBody>
          <a:bodyPr anchor="b">
            <a:noAutofit/>
          </a:bodyPr>
          <a:lstStyle>
            <a:lvl1pPr algn="ctr">
              <a:defRPr sz="4800" b="1">
                <a:solidFill>
                  <a:schemeClr val="bg1"/>
                </a:solidFill>
              </a:defRPr>
            </a:lvl1pPr>
          </a:lstStyle>
          <a:p>
            <a:r>
              <a:rPr lang="en-US" dirty="0"/>
              <a:t>Edit Thank you</a:t>
            </a:r>
          </a:p>
        </p:txBody>
      </p:sp>
      <p:sp>
        <p:nvSpPr>
          <p:cNvPr id="3" name="Subtitle 2"/>
          <p:cNvSpPr>
            <a:spLocks noGrp="1"/>
          </p:cNvSpPr>
          <p:nvPr>
            <p:ph type="subTitle" idx="1" hasCustomPrompt="1"/>
          </p:nvPr>
        </p:nvSpPr>
        <p:spPr>
          <a:xfrm>
            <a:off x="3055484" y="4565179"/>
            <a:ext cx="6081032" cy="809353"/>
          </a:xfrm>
          <a:prstGeom prst="rect">
            <a:avLst/>
          </a:prstGeom>
        </p:spPr>
        <p:txBody>
          <a:bodyPr anchor="t">
            <a:normAutofit/>
          </a:bodyPr>
          <a:lstStyle>
            <a:lvl1pPr marL="0" indent="0" algn="ctr">
              <a:lnSpc>
                <a:spcPct val="100000"/>
              </a:lnSpc>
              <a:buNone/>
              <a:defRPr sz="240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subtitle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flipV="1">
            <a:off x="5596531" y="4276680"/>
            <a:ext cx="99893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9" name="Group 8">
            <a:extLst>
              <a:ext uri="{FF2B5EF4-FFF2-40B4-BE49-F238E27FC236}">
                <a16:creationId xmlns:a16="http://schemas.microsoft.com/office/drawing/2014/main" id="{8CE6EE72-432B-4534-91B7-E93CA01A2D4F}"/>
              </a:ext>
            </a:extLst>
          </p:cNvPr>
          <p:cNvGrpSpPr/>
          <p:nvPr userDrawn="1"/>
        </p:nvGrpSpPr>
        <p:grpSpPr>
          <a:xfrm>
            <a:off x="1996178" y="5927856"/>
            <a:ext cx="8199645" cy="558874"/>
            <a:chOff x="2159246" y="5927856"/>
            <a:chExt cx="8199645" cy="558874"/>
          </a:xfrm>
        </p:grpSpPr>
        <p:grpSp>
          <p:nvGrpSpPr>
            <p:cNvPr id="6" name="Group 5">
              <a:extLst>
                <a:ext uri="{FF2B5EF4-FFF2-40B4-BE49-F238E27FC236}">
                  <a16:creationId xmlns:a16="http://schemas.microsoft.com/office/drawing/2014/main" id="{1CFBDF35-8B72-408C-94E5-BC6C71EFCB81}"/>
                </a:ext>
              </a:extLst>
            </p:cNvPr>
            <p:cNvGrpSpPr/>
            <p:nvPr userDrawn="1"/>
          </p:nvGrpSpPr>
          <p:grpSpPr>
            <a:xfrm>
              <a:off x="2159246" y="5932732"/>
              <a:ext cx="4267057" cy="553998"/>
              <a:chOff x="405434" y="6111599"/>
              <a:chExt cx="4267057" cy="553998"/>
            </a:xfrm>
          </p:grpSpPr>
          <p:pic>
            <p:nvPicPr>
              <p:cNvPr id="67" name="Picture 9" descr="G:\PR\Current Clients\Horizon 2020\EU logo\eu_flag-2015.jpg">
                <a:extLst>
                  <a:ext uri="{FF2B5EF4-FFF2-40B4-BE49-F238E27FC236}">
                    <a16:creationId xmlns:a16="http://schemas.microsoft.com/office/drawing/2014/main" id="{BB131466-B79B-403B-B968-29CF68F389A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05434" y="6155115"/>
                <a:ext cx="693195" cy="457214"/>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a:extLst>
                  <a:ext uri="{FF2B5EF4-FFF2-40B4-BE49-F238E27FC236}">
                    <a16:creationId xmlns:a16="http://schemas.microsoft.com/office/drawing/2014/main" id="{A563F602-971D-4809-8FAC-7F7705EF7AE0}"/>
                  </a:ext>
                </a:extLst>
              </p:cNvPr>
              <p:cNvSpPr/>
              <p:nvPr userDrawn="1"/>
            </p:nvSpPr>
            <p:spPr>
              <a:xfrm>
                <a:off x="1108577" y="6111599"/>
                <a:ext cx="3563914" cy="553998"/>
              </a:xfrm>
              <a:prstGeom prst="rect">
                <a:avLst/>
              </a:prstGeom>
            </p:spPr>
            <p:txBody>
              <a:bodyPr wrap="square">
                <a:spAutoFit/>
              </a:bodyPr>
              <a:lstStyle/>
              <a:p>
                <a:pPr algn="l"/>
                <a:r>
                  <a:rPr lang="en-US" sz="1000" dirty="0">
                    <a:solidFill>
                      <a:schemeClr val="bg1"/>
                    </a:solidFill>
                    <a:effectLst/>
                    <a:latin typeface="+mn-lt"/>
                    <a:ea typeface="Calibri" charset="0"/>
                    <a:cs typeface="Times New Roman" charset="0"/>
                  </a:rPr>
                  <a:t>This project </a:t>
                </a:r>
                <a:r>
                  <a:rPr lang="en-GB" sz="1000" dirty="0">
                    <a:solidFill>
                      <a:schemeClr val="bg1"/>
                    </a:solidFill>
                    <a:effectLst/>
                    <a:latin typeface="+mn-lt"/>
                    <a:ea typeface="Calibri" charset="0"/>
                    <a:cs typeface="Times New Roman" charset="0"/>
                  </a:rPr>
                  <a:t>has received funding from the European Union’s Horizon 2020 research and innovation programme under Grant Agreement No. 958264</a:t>
                </a:r>
                <a:endParaRPr lang="en-US" sz="1000" dirty="0">
                  <a:solidFill>
                    <a:schemeClr val="bg1"/>
                  </a:solidFill>
                  <a:latin typeface="+mn-lt"/>
                </a:endParaRPr>
              </a:p>
            </p:txBody>
          </p:sp>
        </p:grpSp>
        <p:sp>
          <p:nvSpPr>
            <p:cNvPr id="69" name="TextBox 68">
              <a:extLst>
                <a:ext uri="{FF2B5EF4-FFF2-40B4-BE49-F238E27FC236}">
                  <a16:creationId xmlns:a16="http://schemas.microsoft.com/office/drawing/2014/main" id="{7D1D2658-C98D-435B-AAE7-126C13AF4DC0}"/>
                </a:ext>
              </a:extLst>
            </p:cNvPr>
            <p:cNvSpPr txBox="1"/>
            <p:nvPr userDrawn="1"/>
          </p:nvSpPr>
          <p:spPr>
            <a:xfrm>
              <a:off x="6445493" y="5927856"/>
              <a:ext cx="3913398" cy="553998"/>
            </a:xfrm>
            <a:prstGeom prst="rect">
              <a:avLst/>
            </a:prstGeom>
            <a:noFill/>
          </p:spPr>
          <p:txBody>
            <a:bodyPr wrap="square" rtlCol="0">
              <a:spAutoFit/>
            </a:bodyPr>
            <a:lstStyle/>
            <a:p>
              <a:pPr algn="l"/>
              <a:r>
                <a:rPr lang="en-IE" sz="1000" b="0" dirty="0">
                  <a:solidFill>
                    <a:schemeClr val="accent2">
                      <a:lumMod val="40000"/>
                      <a:lumOff val="60000"/>
                    </a:schemeClr>
                  </a:solidFill>
                  <a:effectLst/>
                  <a:latin typeface="+mn-lt"/>
                  <a:ea typeface="Times New Roman" panose="02020603050405020304" pitchFamily="18" charset="0"/>
                </a:rPr>
                <a:t>The material presented and views expressed here are the responsibility of the author(s) only. The EU Commission takes no responsibility for any use made of the information set out.</a:t>
              </a:r>
              <a:endParaRPr lang="en-IE" sz="1000" b="0" dirty="0">
                <a:solidFill>
                  <a:schemeClr val="accent2">
                    <a:lumMod val="40000"/>
                    <a:lumOff val="60000"/>
                  </a:schemeClr>
                </a:solidFill>
                <a:latin typeface="+mn-lt"/>
              </a:endParaRPr>
            </a:p>
          </p:txBody>
        </p:sp>
      </p:grpSp>
      <p:pic>
        <p:nvPicPr>
          <p:cNvPr id="10" name="Graphic 9">
            <a:extLst>
              <a:ext uri="{FF2B5EF4-FFF2-40B4-BE49-F238E27FC236}">
                <a16:creationId xmlns:a16="http://schemas.microsoft.com/office/drawing/2014/main" id="{D57FB535-F06B-40EE-9EA2-E80F7E085CE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057525" y="1218509"/>
            <a:ext cx="6076950" cy="1028700"/>
          </a:xfrm>
          <a:prstGeom prst="rect">
            <a:avLst/>
          </a:prstGeom>
        </p:spPr>
      </p:pic>
    </p:spTree>
    <p:extLst>
      <p:ext uri="{BB962C8B-B14F-4D97-AF65-F5344CB8AC3E}">
        <p14:creationId xmlns:p14="http://schemas.microsoft.com/office/powerpoint/2010/main" val="2072244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948" y="7550"/>
            <a:ext cx="12192000" cy="6858000"/>
          </a:xfrm>
          <a:prstGeom prst="rect">
            <a:avLst/>
          </a:prstGeom>
        </p:spPr>
      </p:pic>
      <p:grpSp>
        <p:nvGrpSpPr>
          <p:cNvPr id="65" name="Group 64">
            <a:extLst>
              <a:ext uri="{FF2B5EF4-FFF2-40B4-BE49-F238E27FC236}">
                <a16:creationId xmlns:a16="http://schemas.microsoft.com/office/drawing/2014/main" id="{1598C853-9765-4C48-9856-210E6440ACCB}"/>
              </a:ext>
            </a:extLst>
          </p:cNvPr>
          <p:cNvGrpSpPr/>
          <p:nvPr userDrawn="1"/>
        </p:nvGrpSpPr>
        <p:grpSpPr>
          <a:xfrm>
            <a:off x="1" y="-5594"/>
            <a:ext cx="12192000" cy="6874782"/>
            <a:chOff x="11154665" y="-5594"/>
            <a:chExt cx="1037335" cy="6874782"/>
          </a:xfrm>
        </p:grpSpPr>
        <p:sp>
          <p:nvSpPr>
            <p:cNvPr id="66" name="Rectangle 65">
              <a:extLst>
                <a:ext uri="{FF2B5EF4-FFF2-40B4-BE49-F238E27FC236}">
                  <a16:creationId xmlns:a16="http://schemas.microsoft.com/office/drawing/2014/main" id="{7CFE3ACB-B761-4EB8-9D56-74338D3F9F81}"/>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8765B896-D849-4BBD-B5CB-00F5945D507B}"/>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3" name="Rectangle 62">
            <a:extLst>
              <a:ext uri="{FF2B5EF4-FFF2-40B4-BE49-F238E27FC236}">
                <a16:creationId xmlns:a16="http://schemas.microsoft.com/office/drawing/2014/main" id="{0E3D2A4B-7BAB-4831-84E8-9CEBD9265385}"/>
              </a:ext>
            </a:extLst>
          </p:cNvPr>
          <p:cNvSpPr/>
          <p:nvPr userDrawn="1"/>
        </p:nvSpPr>
        <p:spPr>
          <a:xfrm>
            <a:off x="9946" y="5763264"/>
            <a:ext cx="12191998" cy="821910"/>
          </a:xfrm>
          <a:prstGeom prst="rect">
            <a:avLst/>
          </a:prstGeom>
          <a:gradFill>
            <a:gsLst>
              <a:gs pos="100000">
                <a:srgbClr val="011B31">
                  <a:alpha val="70000"/>
                </a:srgbClr>
              </a:gs>
              <a:gs pos="0">
                <a:srgbClr val="011B31">
                  <a:alpha val="63000"/>
                </a:srgb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2582292" y="2955925"/>
            <a:ext cx="7027416" cy="993643"/>
          </a:xfrm>
          <a:prstGeom prst="rect">
            <a:avLst/>
          </a:prstGeom>
        </p:spPr>
        <p:txBody>
          <a:bodyPr anchor="b">
            <a:noAutofit/>
          </a:bodyPr>
          <a:lstStyle>
            <a:lvl1pPr algn="ctr">
              <a:defRPr sz="4800" b="1">
                <a:solidFill>
                  <a:schemeClr val="bg1"/>
                </a:solidFill>
              </a:defRPr>
            </a:lvl1pPr>
          </a:lstStyle>
          <a:p>
            <a:r>
              <a:rPr lang="en-US" dirty="0"/>
              <a:t>Edit Thank you</a:t>
            </a:r>
          </a:p>
        </p:txBody>
      </p:sp>
      <p:sp>
        <p:nvSpPr>
          <p:cNvPr id="3" name="Subtitle 2"/>
          <p:cNvSpPr>
            <a:spLocks noGrp="1"/>
          </p:cNvSpPr>
          <p:nvPr>
            <p:ph type="subTitle" idx="1" hasCustomPrompt="1"/>
          </p:nvPr>
        </p:nvSpPr>
        <p:spPr>
          <a:xfrm>
            <a:off x="3055484" y="4565179"/>
            <a:ext cx="6081032" cy="809353"/>
          </a:xfrm>
          <a:prstGeom prst="rect">
            <a:avLst/>
          </a:prstGeom>
        </p:spPr>
        <p:txBody>
          <a:bodyPr anchor="t">
            <a:normAutofit/>
          </a:bodyPr>
          <a:lstStyle>
            <a:lvl1pPr marL="0" indent="0" algn="ctr">
              <a:lnSpc>
                <a:spcPct val="100000"/>
              </a:lnSpc>
              <a:buNone/>
              <a:defRPr sz="240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subtitle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flipV="1">
            <a:off x="5596531" y="4276680"/>
            <a:ext cx="99893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9" name="Group 8">
            <a:extLst>
              <a:ext uri="{FF2B5EF4-FFF2-40B4-BE49-F238E27FC236}">
                <a16:creationId xmlns:a16="http://schemas.microsoft.com/office/drawing/2014/main" id="{8CE6EE72-432B-4534-91B7-E93CA01A2D4F}"/>
              </a:ext>
            </a:extLst>
          </p:cNvPr>
          <p:cNvGrpSpPr/>
          <p:nvPr userDrawn="1"/>
        </p:nvGrpSpPr>
        <p:grpSpPr>
          <a:xfrm>
            <a:off x="1996178" y="5927856"/>
            <a:ext cx="8199645" cy="558874"/>
            <a:chOff x="2159246" y="5927856"/>
            <a:chExt cx="8199645" cy="558874"/>
          </a:xfrm>
        </p:grpSpPr>
        <p:grpSp>
          <p:nvGrpSpPr>
            <p:cNvPr id="6" name="Group 5">
              <a:extLst>
                <a:ext uri="{FF2B5EF4-FFF2-40B4-BE49-F238E27FC236}">
                  <a16:creationId xmlns:a16="http://schemas.microsoft.com/office/drawing/2014/main" id="{1CFBDF35-8B72-408C-94E5-BC6C71EFCB81}"/>
                </a:ext>
              </a:extLst>
            </p:cNvPr>
            <p:cNvGrpSpPr/>
            <p:nvPr userDrawn="1"/>
          </p:nvGrpSpPr>
          <p:grpSpPr>
            <a:xfrm>
              <a:off x="2159246" y="5932732"/>
              <a:ext cx="4267057" cy="553998"/>
              <a:chOff x="405434" y="6111599"/>
              <a:chExt cx="4267057" cy="553998"/>
            </a:xfrm>
          </p:grpSpPr>
          <p:pic>
            <p:nvPicPr>
              <p:cNvPr id="67" name="Picture 9" descr="G:\PR\Current Clients\Horizon 2020\EU logo\eu_flag-2015.jpg">
                <a:extLst>
                  <a:ext uri="{FF2B5EF4-FFF2-40B4-BE49-F238E27FC236}">
                    <a16:creationId xmlns:a16="http://schemas.microsoft.com/office/drawing/2014/main" id="{BB131466-B79B-403B-B968-29CF68F389A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05434" y="6155115"/>
                <a:ext cx="693195" cy="457214"/>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a:extLst>
                  <a:ext uri="{FF2B5EF4-FFF2-40B4-BE49-F238E27FC236}">
                    <a16:creationId xmlns:a16="http://schemas.microsoft.com/office/drawing/2014/main" id="{A563F602-971D-4809-8FAC-7F7705EF7AE0}"/>
                  </a:ext>
                </a:extLst>
              </p:cNvPr>
              <p:cNvSpPr/>
              <p:nvPr userDrawn="1"/>
            </p:nvSpPr>
            <p:spPr>
              <a:xfrm>
                <a:off x="1108577" y="6111599"/>
                <a:ext cx="3563914" cy="553998"/>
              </a:xfrm>
              <a:prstGeom prst="rect">
                <a:avLst/>
              </a:prstGeom>
            </p:spPr>
            <p:txBody>
              <a:bodyPr wrap="square">
                <a:spAutoFit/>
              </a:bodyPr>
              <a:lstStyle/>
              <a:p>
                <a:pPr algn="l"/>
                <a:r>
                  <a:rPr lang="en-US" sz="1000" dirty="0">
                    <a:solidFill>
                      <a:schemeClr val="bg1"/>
                    </a:solidFill>
                    <a:effectLst/>
                    <a:latin typeface="+mn-lt"/>
                    <a:ea typeface="Calibri" charset="0"/>
                    <a:cs typeface="Times New Roman" charset="0"/>
                  </a:rPr>
                  <a:t>This project </a:t>
                </a:r>
                <a:r>
                  <a:rPr lang="en-GB" sz="1000" dirty="0">
                    <a:solidFill>
                      <a:schemeClr val="bg1"/>
                    </a:solidFill>
                    <a:effectLst/>
                    <a:latin typeface="+mn-lt"/>
                    <a:ea typeface="Calibri" charset="0"/>
                    <a:cs typeface="Times New Roman" charset="0"/>
                  </a:rPr>
                  <a:t>has received funding from the European Union’s Horizon 2020 research and innovation programme under Grant Agreement No. 958264</a:t>
                </a:r>
                <a:endParaRPr lang="en-US" sz="1000" dirty="0">
                  <a:solidFill>
                    <a:schemeClr val="bg1"/>
                  </a:solidFill>
                  <a:latin typeface="+mn-lt"/>
                </a:endParaRPr>
              </a:p>
            </p:txBody>
          </p:sp>
        </p:grpSp>
        <p:sp>
          <p:nvSpPr>
            <p:cNvPr id="69" name="TextBox 68">
              <a:extLst>
                <a:ext uri="{FF2B5EF4-FFF2-40B4-BE49-F238E27FC236}">
                  <a16:creationId xmlns:a16="http://schemas.microsoft.com/office/drawing/2014/main" id="{7D1D2658-C98D-435B-AAE7-126C13AF4DC0}"/>
                </a:ext>
              </a:extLst>
            </p:cNvPr>
            <p:cNvSpPr txBox="1"/>
            <p:nvPr userDrawn="1"/>
          </p:nvSpPr>
          <p:spPr>
            <a:xfrm>
              <a:off x="6445493" y="5927856"/>
              <a:ext cx="3913398" cy="553998"/>
            </a:xfrm>
            <a:prstGeom prst="rect">
              <a:avLst/>
            </a:prstGeom>
            <a:noFill/>
          </p:spPr>
          <p:txBody>
            <a:bodyPr wrap="square" rtlCol="0">
              <a:spAutoFit/>
            </a:bodyPr>
            <a:lstStyle/>
            <a:p>
              <a:pPr algn="l"/>
              <a:r>
                <a:rPr lang="en-IE" sz="1000" b="0" dirty="0">
                  <a:solidFill>
                    <a:schemeClr val="accent2">
                      <a:lumMod val="40000"/>
                      <a:lumOff val="60000"/>
                    </a:schemeClr>
                  </a:solidFill>
                  <a:effectLst/>
                  <a:latin typeface="+mn-lt"/>
                  <a:ea typeface="Times New Roman" panose="02020603050405020304" pitchFamily="18" charset="0"/>
                </a:rPr>
                <a:t>The material presented and views expressed here are the responsibility of the author(s) only. The EU Commission takes no responsibility for any use made of the information set out.</a:t>
              </a:r>
              <a:endParaRPr lang="en-IE" sz="1000" b="0" dirty="0">
                <a:solidFill>
                  <a:schemeClr val="accent2">
                    <a:lumMod val="40000"/>
                    <a:lumOff val="60000"/>
                  </a:schemeClr>
                </a:solidFill>
                <a:latin typeface="+mn-lt"/>
              </a:endParaRPr>
            </a:p>
          </p:txBody>
        </p:sp>
      </p:grpSp>
      <p:pic>
        <p:nvPicPr>
          <p:cNvPr id="10" name="Graphic 9">
            <a:extLst>
              <a:ext uri="{FF2B5EF4-FFF2-40B4-BE49-F238E27FC236}">
                <a16:creationId xmlns:a16="http://schemas.microsoft.com/office/drawing/2014/main" id="{D57FB535-F06B-40EE-9EA2-E80F7E085CE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057525" y="1218509"/>
            <a:ext cx="6076950" cy="1028700"/>
          </a:xfrm>
          <a:prstGeom prst="rect">
            <a:avLst/>
          </a:prstGeom>
        </p:spPr>
      </p:pic>
    </p:spTree>
    <p:extLst>
      <p:ext uri="{BB962C8B-B14F-4D97-AF65-F5344CB8AC3E}">
        <p14:creationId xmlns:p14="http://schemas.microsoft.com/office/powerpoint/2010/main" val="163727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400"/>
            <a:ext cx="12191999" cy="6868800"/>
          </a:xfrm>
          <a:prstGeom prst="rect">
            <a:avLst/>
          </a:prstGeom>
        </p:spPr>
      </p:pic>
      <p:sp>
        <p:nvSpPr>
          <p:cNvPr id="8" name="Rectangle 7"/>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7F2D07D9-3435-4D0D-8574-704A583C92A8}"/>
              </a:ext>
            </a:extLst>
          </p:cNvPr>
          <p:cNvSpPr/>
          <p:nvPr userDrawn="1"/>
        </p:nvSpPr>
        <p:spPr>
          <a:xfrm>
            <a:off x="-1" y="-11188"/>
            <a:ext cx="12191999"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0" y="5182054"/>
            <a:ext cx="12201945" cy="1520182"/>
          </a:xfrm>
          <a:prstGeom prst="rect">
            <a:avLst/>
          </a:prstGeom>
          <a:gradFill flip="none" rotWithShape="1">
            <a:gsLst>
              <a:gs pos="100000">
                <a:schemeClr val="accent6">
                  <a:alpha val="90000"/>
                </a:schemeClr>
              </a:gs>
              <a:gs pos="0">
                <a:schemeClr val="accent6">
                  <a:alpha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582292" y="836687"/>
            <a:ext cx="7027416" cy="1984372"/>
          </a:xfrm>
          <a:prstGeom prst="rect">
            <a:avLst/>
          </a:prstGeom>
        </p:spPr>
        <p:txBody>
          <a:bodyPr anchor="b">
            <a:noAutofit/>
          </a:bodyPr>
          <a:lstStyle>
            <a:lvl1pPr algn="ctr">
              <a:defRPr sz="60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3055484" y="3438099"/>
            <a:ext cx="6081032" cy="809353"/>
          </a:xfrm>
          <a:prstGeom prst="rect">
            <a:avLst/>
          </a:prstGeom>
        </p:spPr>
        <p:txBody>
          <a:bodyPr anchor="t">
            <a:normAutofit/>
          </a:bodyPr>
          <a:lstStyle>
            <a:lvl1pPr marL="0" indent="0" algn="ctr">
              <a:lnSpc>
                <a:spcPct val="100000"/>
              </a:lnSpc>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p:cNvSpPr>
            <a:spLocks noGrp="1"/>
          </p:cNvSpPr>
          <p:nvPr>
            <p:ph type="body" sz="quarter" idx="56" hasCustomPrompt="1"/>
          </p:nvPr>
        </p:nvSpPr>
        <p:spPr>
          <a:xfrm>
            <a:off x="4351338" y="4335620"/>
            <a:ext cx="3489325" cy="520700"/>
          </a:xfrm>
          <a:prstGeom prst="rect">
            <a:avLst/>
          </a:prstGeom>
        </p:spPr>
        <p:txBody>
          <a:bodyPr>
            <a:normAutofit/>
          </a:bodyPr>
          <a:lstStyle>
            <a:lvl1pPr marL="0" indent="0" algn="ctr">
              <a:buNone/>
              <a:defRPr sz="1800" i="1" baseline="0">
                <a:solidFill>
                  <a:schemeClr val="accent1">
                    <a:lumMod val="20000"/>
                    <a:lumOff val="80000"/>
                  </a:schemeClr>
                </a:solidFill>
              </a:defRPr>
            </a:lvl1pPr>
          </a:lstStyle>
          <a:p>
            <a:pPr lvl="0"/>
            <a:r>
              <a:rPr lang="en-US" dirty="0"/>
              <a:t>Insert presentation date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a:off x="4998717" y="3122713"/>
            <a:ext cx="219456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17" name="Group 116">
            <a:extLst>
              <a:ext uri="{FF2B5EF4-FFF2-40B4-BE49-F238E27FC236}">
                <a16:creationId xmlns:a16="http://schemas.microsoft.com/office/drawing/2014/main" id="{C636D3B1-4A25-4623-9520-B7FEE227D616}"/>
              </a:ext>
            </a:extLst>
          </p:cNvPr>
          <p:cNvGrpSpPr/>
          <p:nvPr userDrawn="1"/>
        </p:nvGrpSpPr>
        <p:grpSpPr>
          <a:xfrm>
            <a:off x="486267" y="5530859"/>
            <a:ext cx="5929376" cy="862483"/>
            <a:chOff x="486267" y="5831120"/>
            <a:chExt cx="5929376" cy="862483"/>
          </a:xfrm>
        </p:grpSpPr>
        <p:pic>
          <p:nvPicPr>
            <p:cNvPr id="118" name="Picture 9" descr="G:\PR\Current Clients\Horizon 2020\EU logo\eu_flag-2015.jpg">
              <a:extLst>
                <a:ext uri="{FF2B5EF4-FFF2-40B4-BE49-F238E27FC236}">
                  <a16:creationId xmlns:a16="http://schemas.microsoft.com/office/drawing/2014/main" id="{6D16D06F-7F9C-43F5-92D4-513D49E787A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9523" y="5838468"/>
              <a:ext cx="596900" cy="393700"/>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a:extLst>
                <a:ext uri="{FF2B5EF4-FFF2-40B4-BE49-F238E27FC236}">
                  <a16:creationId xmlns:a16="http://schemas.microsoft.com/office/drawing/2014/main" id="{61660EF0-2D9F-4BB9-952F-5B51BE84BE2C}"/>
                </a:ext>
              </a:extLst>
            </p:cNvPr>
            <p:cNvSpPr/>
            <p:nvPr userDrawn="1"/>
          </p:nvSpPr>
          <p:spPr>
            <a:xfrm>
              <a:off x="1274262" y="5831120"/>
              <a:ext cx="5141381" cy="430887"/>
            </a:xfrm>
            <a:prstGeom prst="rect">
              <a:avLst/>
            </a:prstGeom>
          </p:spPr>
          <p:txBody>
            <a:bodyPr wrap="square">
              <a:spAutoFit/>
            </a:bodyPr>
            <a:lstStyle/>
            <a:p>
              <a:pPr algn="l"/>
              <a:r>
                <a:rPr lang="en-US" sz="1100" dirty="0">
                  <a:solidFill>
                    <a:schemeClr val="bg1"/>
                  </a:solidFill>
                  <a:effectLst/>
                  <a:latin typeface="+mn-lt"/>
                  <a:ea typeface="Calibri" charset="0"/>
                  <a:cs typeface="Times New Roman" charset="0"/>
                </a:rPr>
                <a:t>This project </a:t>
              </a:r>
              <a:r>
                <a:rPr lang="en-GB" sz="1100" dirty="0">
                  <a:solidFill>
                    <a:schemeClr val="bg1"/>
                  </a:solidFill>
                  <a:effectLst/>
                  <a:latin typeface="+mn-lt"/>
                  <a:ea typeface="Calibri" charset="0"/>
                  <a:cs typeface="Times New Roman" charset="0"/>
                </a:rPr>
                <a:t>has received funding from the European Union’s Horizon 2020 research and innovation programme under Grant Agreement No. 958264</a:t>
              </a:r>
              <a:endParaRPr lang="en-US" sz="1100" dirty="0">
                <a:solidFill>
                  <a:schemeClr val="bg1"/>
                </a:solidFill>
                <a:latin typeface="+mn-lt"/>
              </a:endParaRPr>
            </a:p>
          </p:txBody>
        </p:sp>
        <p:sp>
          <p:nvSpPr>
            <p:cNvPr id="120" name="TextBox 119">
              <a:extLst>
                <a:ext uri="{FF2B5EF4-FFF2-40B4-BE49-F238E27FC236}">
                  <a16:creationId xmlns:a16="http://schemas.microsoft.com/office/drawing/2014/main" id="{3CA854D2-1449-43DF-9C64-3C42A846A9EB}"/>
                </a:ext>
              </a:extLst>
            </p:cNvPr>
            <p:cNvSpPr txBox="1"/>
            <p:nvPr userDrawn="1"/>
          </p:nvSpPr>
          <p:spPr>
            <a:xfrm>
              <a:off x="486267" y="6293493"/>
              <a:ext cx="5843413" cy="400110"/>
            </a:xfrm>
            <a:prstGeom prst="rect">
              <a:avLst/>
            </a:prstGeom>
            <a:noFill/>
          </p:spPr>
          <p:txBody>
            <a:bodyPr wrap="square" rtlCol="0">
              <a:spAutoFit/>
            </a:bodyPr>
            <a:lstStyle/>
            <a:p>
              <a:r>
                <a:rPr lang="en-IE" sz="1000" b="0" dirty="0">
                  <a:solidFill>
                    <a:schemeClr val="accent1">
                      <a:lumMod val="40000"/>
                      <a:lumOff val="60000"/>
                    </a:schemeClr>
                  </a:solidFill>
                  <a:effectLst/>
                  <a:latin typeface="+mn-lt"/>
                  <a:ea typeface="Times New Roman" panose="02020603050405020304" pitchFamily="18" charset="0"/>
                </a:rPr>
                <a:t>The material presented and views expressed here are the responsibility of the author(s) only. The EU Commission takes no responsibility for any use made of the information set out.</a:t>
              </a:r>
              <a:endParaRPr lang="en-IE" sz="1000" b="0" dirty="0">
                <a:solidFill>
                  <a:schemeClr val="accent1">
                    <a:lumMod val="40000"/>
                    <a:lumOff val="60000"/>
                  </a:schemeClr>
                </a:solidFill>
                <a:latin typeface="+mn-lt"/>
              </a:endParaRPr>
            </a:p>
          </p:txBody>
        </p:sp>
      </p:grpSp>
      <p:pic>
        <p:nvPicPr>
          <p:cNvPr id="5" name="Graphic 4">
            <a:extLst>
              <a:ext uri="{FF2B5EF4-FFF2-40B4-BE49-F238E27FC236}">
                <a16:creationId xmlns:a16="http://schemas.microsoft.com/office/drawing/2014/main" id="{A84776DA-BA98-4336-A6A3-67F473364E6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69362" y="5644062"/>
            <a:ext cx="3424555" cy="579705"/>
          </a:xfrm>
          <a:prstGeom prst="rect">
            <a:avLst/>
          </a:prstGeom>
        </p:spPr>
      </p:pic>
    </p:spTree>
    <p:extLst>
      <p:ext uri="{BB962C8B-B14F-4D97-AF65-F5344CB8AC3E}">
        <p14:creationId xmlns:p14="http://schemas.microsoft.com/office/powerpoint/2010/main" val="273651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947" y="0"/>
            <a:ext cx="12172104" cy="6846808"/>
          </a:xfrm>
          <a:prstGeom prst="rect">
            <a:avLst/>
          </a:prstGeom>
        </p:spPr>
      </p:pic>
      <p:sp>
        <p:nvSpPr>
          <p:cNvPr id="20" name="Rectangle 19">
            <a:extLst>
              <a:ext uri="{FF2B5EF4-FFF2-40B4-BE49-F238E27FC236}">
                <a16:creationId xmlns:a16="http://schemas.microsoft.com/office/drawing/2014/main" id="{E66CA2F2-E3EC-4616-ABB2-09F30154F42F}"/>
              </a:ext>
            </a:extLst>
          </p:cNvPr>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9572605-37C1-4998-A4A9-CA7D84BC4CDC}"/>
              </a:ext>
            </a:extLst>
          </p:cNvPr>
          <p:cNvSpPr/>
          <p:nvPr userDrawn="1"/>
        </p:nvSpPr>
        <p:spPr>
          <a:xfrm>
            <a:off x="1" y="-5594"/>
            <a:ext cx="12191999"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11054080" y="0"/>
            <a:ext cx="1137918" cy="6857998"/>
          </a:xfrm>
          <a:prstGeom prst="rect">
            <a:avLst/>
          </a:prstGeom>
          <a:gradFill>
            <a:gsLst>
              <a:gs pos="100000">
                <a:schemeClr val="accent6">
                  <a:alpha val="70000"/>
                </a:schemeClr>
              </a:gs>
              <a:gs pos="0">
                <a:schemeClr val="accent3">
                  <a:alpha val="7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838199" y="1719414"/>
            <a:ext cx="8643151" cy="1815009"/>
          </a:xfrm>
          <a:prstGeom prst="rect">
            <a:avLst/>
          </a:prstGeom>
        </p:spPr>
        <p:txBody>
          <a:bodyPr anchor="ctr">
            <a:noAutofit/>
          </a:bodyPr>
          <a:lstStyle>
            <a:lvl1pPr algn="l">
              <a:defRPr sz="5400" b="1">
                <a:solidFill>
                  <a:schemeClr val="bg1"/>
                </a:solidFill>
              </a:defRPr>
            </a:lvl1pPr>
          </a:lstStyle>
          <a:p>
            <a:r>
              <a:rPr lang="en-US" dirty="0"/>
              <a:t>Click to edit Section title</a:t>
            </a:r>
          </a:p>
        </p:txBody>
      </p:sp>
      <p:sp>
        <p:nvSpPr>
          <p:cNvPr id="3" name="Subtitle 2"/>
          <p:cNvSpPr>
            <a:spLocks noGrp="1"/>
          </p:cNvSpPr>
          <p:nvPr>
            <p:ph type="subTitle" idx="1" hasCustomPrompt="1"/>
          </p:nvPr>
        </p:nvSpPr>
        <p:spPr>
          <a:xfrm>
            <a:off x="838200" y="3552179"/>
            <a:ext cx="6081032" cy="809353"/>
          </a:xfrm>
          <a:prstGeom prst="rect">
            <a:avLst/>
          </a:prstGeom>
        </p:spPr>
        <p:txBody>
          <a:bodyPr anchor="t">
            <a:normAutofit/>
          </a:bodyPr>
          <a:lstStyle>
            <a:lvl1pPr marL="0" indent="0" algn="l">
              <a:lnSpc>
                <a:spcPct val="100000"/>
              </a:lnSpc>
              <a:buNone/>
              <a:defRPr sz="2000" i="0">
                <a:solidFill>
                  <a:schemeClr val="accent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rot="5400000" flipV="1">
            <a:off x="346792" y="2602300"/>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9" name="Graphic 18">
            <a:extLst>
              <a:ext uri="{FF2B5EF4-FFF2-40B4-BE49-F238E27FC236}">
                <a16:creationId xmlns:a16="http://schemas.microsoft.com/office/drawing/2014/main" id="{B7B50FBE-596B-4A5E-99B4-1006F61264F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0502504" y="5218372"/>
            <a:ext cx="2241071" cy="379366"/>
          </a:xfrm>
          <a:prstGeom prst="rect">
            <a:avLst/>
          </a:prstGeom>
        </p:spPr>
      </p:pic>
    </p:spTree>
    <p:extLst>
      <p:ext uri="{BB962C8B-B14F-4D97-AF65-F5344CB8AC3E}">
        <p14:creationId xmlns:p14="http://schemas.microsoft.com/office/powerpoint/2010/main" val="49325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750" y="0"/>
            <a:ext cx="12168497" cy="6846808"/>
          </a:xfrm>
          <a:prstGeom prst="rect">
            <a:avLst/>
          </a:prstGeom>
        </p:spPr>
      </p:pic>
      <p:sp>
        <p:nvSpPr>
          <p:cNvPr id="20" name="Rectangle 19">
            <a:extLst>
              <a:ext uri="{FF2B5EF4-FFF2-40B4-BE49-F238E27FC236}">
                <a16:creationId xmlns:a16="http://schemas.microsoft.com/office/drawing/2014/main" id="{E66CA2F2-E3EC-4616-ABB2-09F30154F42F}"/>
              </a:ext>
            </a:extLst>
          </p:cNvPr>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9572605-37C1-4998-A4A9-CA7D84BC4CDC}"/>
              </a:ext>
            </a:extLst>
          </p:cNvPr>
          <p:cNvSpPr/>
          <p:nvPr userDrawn="1"/>
        </p:nvSpPr>
        <p:spPr>
          <a:xfrm>
            <a:off x="1" y="-5594"/>
            <a:ext cx="12191999"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11054080" y="0"/>
            <a:ext cx="1137918" cy="6857998"/>
          </a:xfrm>
          <a:prstGeom prst="rect">
            <a:avLst/>
          </a:prstGeom>
          <a:gradFill>
            <a:gsLst>
              <a:gs pos="100000">
                <a:schemeClr val="accent6">
                  <a:alpha val="70000"/>
                </a:schemeClr>
              </a:gs>
              <a:gs pos="0">
                <a:schemeClr val="accent3">
                  <a:alpha val="7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838199" y="1719414"/>
            <a:ext cx="8643151" cy="1815009"/>
          </a:xfrm>
          <a:prstGeom prst="rect">
            <a:avLst/>
          </a:prstGeom>
        </p:spPr>
        <p:txBody>
          <a:bodyPr anchor="ctr">
            <a:noAutofit/>
          </a:bodyPr>
          <a:lstStyle>
            <a:lvl1pPr algn="l">
              <a:defRPr sz="5400" b="1">
                <a:solidFill>
                  <a:schemeClr val="bg1"/>
                </a:solidFill>
              </a:defRPr>
            </a:lvl1pPr>
          </a:lstStyle>
          <a:p>
            <a:r>
              <a:rPr lang="en-US" dirty="0"/>
              <a:t>Click to edit Section title</a:t>
            </a:r>
          </a:p>
        </p:txBody>
      </p:sp>
      <p:sp>
        <p:nvSpPr>
          <p:cNvPr id="3" name="Subtitle 2"/>
          <p:cNvSpPr>
            <a:spLocks noGrp="1"/>
          </p:cNvSpPr>
          <p:nvPr>
            <p:ph type="subTitle" idx="1" hasCustomPrompt="1"/>
          </p:nvPr>
        </p:nvSpPr>
        <p:spPr>
          <a:xfrm>
            <a:off x="838200" y="3552179"/>
            <a:ext cx="6081032" cy="809353"/>
          </a:xfrm>
          <a:prstGeom prst="rect">
            <a:avLst/>
          </a:prstGeom>
        </p:spPr>
        <p:txBody>
          <a:bodyPr anchor="t">
            <a:normAutofit/>
          </a:bodyPr>
          <a:lstStyle>
            <a:lvl1pPr marL="0" indent="0" algn="l">
              <a:lnSpc>
                <a:spcPct val="100000"/>
              </a:lnSpc>
              <a:buNone/>
              <a:defRPr sz="2000" i="0">
                <a:solidFill>
                  <a:schemeClr val="accent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rot="5400000" flipV="1">
            <a:off x="346792" y="2602300"/>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9" name="Graphic 18">
            <a:extLst>
              <a:ext uri="{FF2B5EF4-FFF2-40B4-BE49-F238E27FC236}">
                <a16:creationId xmlns:a16="http://schemas.microsoft.com/office/drawing/2014/main" id="{B7B50FBE-596B-4A5E-99B4-1006F61264F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0502504" y="5218372"/>
            <a:ext cx="2241071" cy="379366"/>
          </a:xfrm>
          <a:prstGeom prst="rect">
            <a:avLst/>
          </a:prstGeom>
        </p:spPr>
      </p:pic>
    </p:spTree>
    <p:extLst>
      <p:ext uri="{BB962C8B-B14F-4D97-AF65-F5344CB8AC3E}">
        <p14:creationId xmlns:p14="http://schemas.microsoft.com/office/powerpoint/2010/main" val="95767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947" y="0"/>
            <a:ext cx="12172103" cy="6846808"/>
          </a:xfrm>
          <a:prstGeom prst="rect">
            <a:avLst/>
          </a:prstGeom>
        </p:spPr>
      </p:pic>
      <p:sp>
        <p:nvSpPr>
          <p:cNvPr id="20" name="Rectangle 19">
            <a:extLst>
              <a:ext uri="{FF2B5EF4-FFF2-40B4-BE49-F238E27FC236}">
                <a16:creationId xmlns:a16="http://schemas.microsoft.com/office/drawing/2014/main" id="{E66CA2F2-E3EC-4616-ABB2-09F30154F42F}"/>
              </a:ext>
            </a:extLst>
          </p:cNvPr>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9572605-37C1-4998-A4A9-CA7D84BC4CDC}"/>
              </a:ext>
            </a:extLst>
          </p:cNvPr>
          <p:cNvSpPr/>
          <p:nvPr userDrawn="1"/>
        </p:nvSpPr>
        <p:spPr>
          <a:xfrm>
            <a:off x="1" y="-5594"/>
            <a:ext cx="12191999"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11054080" y="0"/>
            <a:ext cx="1137918" cy="6857998"/>
          </a:xfrm>
          <a:prstGeom prst="rect">
            <a:avLst/>
          </a:prstGeom>
          <a:gradFill>
            <a:gsLst>
              <a:gs pos="100000">
                <a:schemeClr val="accent6">
                  <a:alpha val="70000"/>
                </a:schemeClr>
              </a:gs>
              <a:gs pos="0">
                <a:schemeClr val="accent3">
                  <a:alpha val="7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838199" y="1719414"/>
            <a:ext cx="8643151" cy="1815009"/>
          </a:xfrm>
          <a:prstGeom prst="rect">
            <a:avLst/>
          </a:prstGeom>
        </p:spPr>
        <p:txBody>
          <a:bodyPr anchor="ctr">
            <a:noAutofit/>
          </a:bodyPr>
          <a:lstStyle>
            <a:lvl1pPr algn="l">
              <a:defRPr sz="5400" b="1">
                <a:solidFill>
                  <a:schemeClr val="bg1"/>
                </a:solidFill>
              </a:defRPr>
            </a:lvl1pPr>
          </a:lstStyle>
          <a:p>
            <a:r>
              <a:rPr lang="en-US" dirty="0"/>
              <a:t>Click to edit Section title</a:t>
            </a:r>
          </a:p>
        </p:txBody>
      </p:sp>
      <p:sp>
        <p:nvSpPr>
          <p:cNvPr id="3" name="Subtitle 2"/>
          <p:cNvSpPr>
            <a:spLocks noGrp="1"/>
          </p:cNvSpPr>
          <p:nvPr>
            <p:ph type="subTitle" idx="1" hasCustomPrompt="1"/>
          </p:nvPr>
        </p:nvSpPr>
        <p:spPr>
          <a:xfrm>
            <a:off x="838200" y="3552179"/>
            <a:ext cx="6081032" cy="809353"/>
          </a:xfrm>
          <a:prstGeom prst="rect">
            <a:avLst/>
          </a:prstGeom>
        </p:spPr>
        <p:txBody>
          <a:bodyPr anchor="t">
            <a:normAutofit/>
          </a:bodyPr>
          <a:lstStyle>
            <a:lvl1pPr marL="0" indent="0" algn="l">
              <a:lnSpc>
                <a:spcPct val="100000"/>
              </a:lnSpc>
              <a:buNone/>
              <a:defRPr sz="2000" i="0">
                <a:solidFill>
                  <a:schemeClr val="accent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rot="5400000" flipV="1">
            <a:off x="346792" y="2602300"/>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9" name="Graphic 18">
            <a:extLst>
              <a:ext uri="{FF2B5EF4-FFF2-40B4-BE49-F238E27FC236}">
                <a16:creationId xmlns:a16="http://schemas.microsoft.com/office/drawing/2014/main" id="{B7B50FBE-596B-4A5E-99B4-1006F61264F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0502504" y="5218372"/>
            <a:ext cx="2241071" cy="379366"/>
          </a:xfrm>
          <a:prstGeom prst="rect">
            <a:avLst/>
          </a:prstGeom>
        </p:spPr>
      </p:pic>
    </p:spTree>
    <p:extLst>
      <p:ext uri="{BB962C8B-B14F-4D97-AF65-F5344CB8AC3E}">
        <p14:creationId xmlns:p14="http://schemas.microsoft.com/office/powerpoint/2010/main" val="316124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947" y="0"/>
            <a:ext cx="12172103" cy="6846808"/>
          </a:xfrm>
          <a:prstGeom prst="rect">
            <a:avLst/>
          </a:prstGeom>
        </p:spPr>
      </p:pic>
      <p:sp>
        <p:nvSpPr>
          <p:cNvPr id="20" name="Rectangle 19">
            <a:extLst>
              <a:ext uri="{FF2B5EF4-FFF2-40B4-BE49-F238E27FC236}">
                <a16:creationId xmlns:a16="http://schemas.microsoft.com/office/drawing/2014/main" id="{E66CA2F2-E3EC-4616-ABB2-09F30154F42F}"/>
              </a:ext>
            </a:extLst>
          </p:cNvPr>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9572605-37C1-4998-A4A9-CA7D84BC4CDC}"/>
              </a:ext>
            </a:extLst>
          </p:cNvPr>
          <p:cNvSpPr/>
          <p:nvPr userDrawn="1"/>
        </p:nvSpPr>
        <p:spPr>
          <a:xfrm>
            <a:off x="9947" y="0"/>
            <a:ext cx="12191999"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11054080" y="0"/>
            <a:ext cx="1137918" cy="6857998"/>
          </a:xfrm>
          <a:prstGeom prst="rect">
            <a:avLst/>
          </a:prstGeom>
          <a:gradFill>
            <a:gsLst>
              <a:gs pos="100000">
                <a:schemeClr val="accent6">
                  <a:alpha val="70000"/>
                </a:schemeClr>
              </a:gs>
              <a:gs pos="0">
                <a:schemeClr val="accent3">
                  <a:alpha val="7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838199" y="1719414"/>
            <a:ext cx="8643151" cy="1815009"/>
          </a:xfrm>
          <a:prstGeom prst="rect">
            <a:avLst/>
          </a:prstGeom>
        </p:spPr>
        <p:txBody>
          <a:bodyPr anchor="ctr">
            <a:noAutofit/>
          </a:bodyPr>
          <a:lstStyle>
            <a:lvl1pPr algn="l">
              <a:defRPr sz="5400" b="1">
                <a:solidFill>
                  <a:schemeClr val="bg1"/>
                </a:solidFill>
              </a:defRPr>
            </a:lvl1pPr>
          </a:lstStyle>
          <a:p>
            <a:r>
              <a:rPr lang="en-US" dirty="0"/>
              <a:t>Click to edit Section title</a:t>
            </a:r>
          </a:p>
        </p:txBody>
      </p:sp>
      <p:sp>
        <p:nvSpPr>
          <p:cNvPr id="3" name="Subtitle 2"/>
          <p:cNvSpPr>
            <a:spLocks noGrp="1"/>
          </p:cNvSpPr>
          <p:nvPr>
            <p:ph type="subTitle" idx="1" hasCustomPrompt="1"/>
          </p:nvPr>
        </p:nvSpPr>
        <p:spPr>
          <a:xfrm>
            <a:off x="838200" y="3552179"/>
            <a:ext cx="6081032" cy="809353"/>
          </a:xfrm>
          <a:prstGeom prst="rect">
            <a:avLst/>
          </a:prstGeom>
        </p:spPr>
        <p:txBody>
          <a:bodyPr anchor="t">
            <a:normAutofit/>
          </a:bodyPr>
          <a:lstStyle>
            <a:lvl1pPr marL="0" indent="0" algn="l">
              <a:lnSpc>
                <a:spcPct val="100000"/>
              </a:lnSpc>
              <a:buNone/>
              <a:defRPr sz="2000" i="0">
                <a:solidFill>
                  <a:schemeClr val="accent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rot="5400000" flipV="1">
            <a:off x="346792" y="2602300"/>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9" name="Graphic 18">
            <a:extLst>
              <a:ext uri="{FF2B5EF4-FFF2-40B4-BE49-F238E27FC236}">
                <a16:creationId xmlns:a16="http://schemas.microsoft.com/office/drawing/2014/main" id="{B7B50FBE-596B-4A5E-99B4-1006F61264F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0502504" y="5218372"/>
            <a:ext cx="2241071" cy="379366"/>
          </a:xfrm>
          <a:prstGeom prst="rect">
            <a:avLst/>
          </a:prstGeom>
        </p:spPr>
      </p:pic>
    </p:spTree>
    <p:extLst>
      <p:ext uri="{BB962C8B-B14F-4D97-AF65-F5344CB8AC3E}">
        <p14:creationId xmlns:p14="http://schemas.microsoft.com/office/powerpoint/2010/main" val="12571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947" y="0"/>
            <a:ext cx="12172103" cy="6846808"/>
          </a:xfrm>
          <a:prstGeom prst="rect">
            <a:avLst/>
          </a:prstGeom>
        </p:spPr>
      </p:pic>
      <p:sp>
        <p:nvSpPr>
          <p:cNvPr id="20" name="Rectangle 19">
            <a:extLst>
              <a:ext uri="{FF2B5EF4-FFF2-40B4-BE49-F238E27FC236}">
                <a16:creationId xmlns:a16="http://schemas.microsoft.com/office/drawing/2014/main" id="{E66CA2F2-E3EC-4616-ABB2-09F30154F42F}"/>
              </a:ext>
            </a:extLst>
          </p:cNvPr>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9572605-37C1-4998-A4A9-CA7D84BC4CDC}"/>
              </a:ext>
            </a:extLst>
          </p:cNvPr>
          <p:cNvSpPr/>
          <p:nvPr userDrawn="1"/>
        </p:nvSpPr>
        <p:spPr>
          <a:xfrm>
            <a:off x="1" y="-5594"/>
            <a:ext cx="12191999"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11054080" y="0"/>
            <a:ext cx="1137918" cy="6857998"/>
          </a:xfrm>
          <a:prstGeom prst="rect">
            <a:avLst/>
          </a:prstGeom>
          <a:gradFill>
            <a:gsLst>
              <a:gs pos="100000">
                <a:schemeClr val="accent6">
                  <a:alpha val="70000"/>
                </a:schemeClr>
              </a:gs>
              <a:gs pos="0">
                <a:schemeClr val="accent3">
                  <a:alpha val="7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838199" y="1719414"/>
            <a:ext cx="8643151" cy="1815009"/>
          </a:xfrm>
          <a:prstGeom prst="rect">
            <a:avLst/>
          </a:prstGeom>
        </p:spPr>
        <p:txBody>
          <a:bodyPr anchor="ctr">
            <a:noAutofit/>
          </a:bodyPr>
          <a:lstStyle>
            <a:lvl1pPr algn="l">
              <a:defRPr sz="5400" b="1">
                <a:solidFill>
                  <a:schemeClr val="bg1"/>
                </a:solidFill>
              </a:defRPr>
            </a:lvl1pPr>
          </a:lstStyle>
          <a:p>
            <a:r>
              <a:rPr lang="en-US" dirty="0"/>
              <a:t>Click to edit Section title</a:t>
            </a:r>
          </a:p>
        </p:txBody>
      </p:sp>
      <p:sp>
        <p:nvSpPr>
          <p:cNvPr id="3" name="Subtitle 2"/>
          <p:cNvSpPr>
            <a:spLocks noGrp="1"/>
          </p:cNvSpPr>
          <p:nvPr>
            <p:ph type="subTitle" idx="1" hasCustomPrompt="1"/>
          </p:nvPr>
        </p:nvSpPr>
        <p:spPr>
          <a:xfrm>
            <a:off x="838200" y="3552179"/>
            <a:ext cx="6081032" cy="809353"/>
          </a:xfrm>
          <a:prstGeom prst="rect">
            <a:avLst/>
          </a:prstGeom>
        </p:spPr>
        <p:txBody>
          <a:bodyPr anchor="t">
            <a:normAutofit/>
          </a:bodyPr>
          <a:lstStyle>
            <a:lvl1pPr marL="0" indent="0" algn="l">
              <a:lnSpc>
                <a:spcPct val="100000"/>
              </a:lnSpc>
              <a:buNone/>
              <a:defRPr sz="2000" i="0">
                <a:solidFill>
                  <a:schemeClr val="accent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rot="5400000" flipV="1">
            <a:off x="346792" y="2602300"/>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9" name="Graphic 18">
            <a:extLst>
              <a:ext uri="{FF2B5EF4-FFF2-40B4-BE49-F238E27FC236}">
                <a16:creationId xmlns:a16="http://schemas.microsoft.com/office/drawing/2014/main" id="{B7B50FBE-596B-4A5E-99B4-1006F61264F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0502504" y="5218372"/>
            <a:ext cx="2241071" cy="379366"/>
          </a:xfrm>
          <a:prstGeom prst="rect">
            <a:avLst/>
          </a:prstGeom>
        </p:spPr>
      </p:pic>
    </p:spTree>
    <p:extLst>
      <p:ext uri="{BB962C8B-B14F-4D97-AF65-F5344CB8AC3E}">
        <p14:creationId xmlns:p14="http://schemas.microsoft.com/office/powerpoint/2010/main" val="33963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3802-FF65-48D1-8598-049D871CDC55}"/>
              </a:ext>
            </a:extLst>
          </p:cNvPr>
          <p:cNvSpPr>
            <a:spLocks noGrp="1"/>
          </p:cNvSpPr>
          <p:nvPr>
            <p:ph type="title"/>
          </p:nvPr>
        </p:nvSpPr>
        <p:spPr>
          <a:xfrm>
            <a:off x="447582" y="335378"/>
            <a:ext cx="10515600" cy="691318"/>
          </a:xfrm>
          <a:prstGeom prst="rect">
            <a:avLst/>
          </a:prstGeom>
        </p:spPr>
        <p:txBody>
          <a:bodyPr>
            <a:normAutofit/>
          </a:bodyPr>
          <a:lstStyle>
            <a:lvl1pPr>
              <a:defRPr sz="2800" b="1">
                <a:solidFill>
                  <a:schemeClr val="accent1"/>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6" y="1337353"/>
            <a:ext cx="11501760"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Slide Number Placeholder 5">
            <a:extLst>
              <a:ext uri="{FF2B5EF4-FFF2-40B4-BE49-F238E27FC236}">
                <a16:creationId xmlns:a16="http://schemas.microsoft.com/office/drawing/2014/main" id="{E3BC2AEE-7D08-45CA-86E4-A35F9E509020}"/>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7" name="Graphic 6">
            <a:extLst>
              <a:ext uri="{FF2B5EF4-FFF2-40B4-BE49-F238E27FC236}">
                <a16:creationId xmlns:a16="http://schemas.microsoft.com/office/drawing/2014/main" id="{B40800F7-2CF5-411D-BD29-8C0780562D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06975" y="6289812"/>
            <a:ext cx="1518081" cy="256978"/>
          </a:xfrm>
          <a:prstGeom prst="rect">
            <a:avLst/>
          </a:prstGeom>
        </p:spPr>
      </p:pic>
      <p:sp>
        <p:nvSpPr>
          <p:cNvPr id="8" name="Rectangle 7">
            <a:extLst>
              <a:ext uri="{FF2B5EF4-FFF2-40B4-BE49-F238E27FC236}">
                <a16:creationId xmlns:a16="http://schemas.microsoft.com/office/drawing/2014/main" id="{A398899E-67A7-4D90-91B2-32EEEEF6139D}"/>
              </a:ext>
            </a:extLst>
          </p:cNvPr>
          <p:cNvSpPr/>
          <p:nvPr userDrawn="1"/>
        </p:nvSpPr>
        <p:spPr>
          <a:xfrm rot="5400000" flipV="1">
            <a:off x="6999" y="661161"/>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9296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A5738F-349D-4D4A-9129-15A164907F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68707B8-CB69-4D6C-8834-5D553FF394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3AAEC9E-CE11-44D6-9F51-22B27B62E4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C6086-5B07-4F85-9218-F86B83395EC6}" type="datetime1">
              <a:rPr lang="en-IE" smtClean="0"/>
              <a:t>30/05/2023</a:t>
            </a:fld>
            <a:endParaRPr lang="en-IE"/>
          </a:p>
        </p:txBody>
      </p:sp>
      <p:sp>
        <p:nvSpPr>
          <p:cNvPr id="5" name="Footer Placeholder 4">
            <a:extLst>
              <a:ext uri="{FF2B5EF4-FFF2-40B4-BE49-F238E27FC236}">
                <a16:creationId xmlns:a16="http://schemas.microsoft.com/office/drawing/2014/main" id="{21D98AD9-923A-45F8-A0D9-55FA5054F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A13B0333-D4E8-4EFF-A87F-0E9451956D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0A950-A652-4A2E-94A4-23751B04ECA5}" type="slidenum">
              <a:rPr lang="en-IE" smtClean="0"/>
              <a:t>‹#›</a:t>
            </a:fld>
            <a:endParaRPr lang="en-IE"/>
          </a:p>
        </p:txBody>
      </p:sp>
    </p:spTree>
    <p:extLst>
      <p:ext uri="{BB962C8B-B14F-4D97-AF65-F5344CB8AC3E}">
        <p14:creationId xmlns:p14="http://schemas.microsoft.com/office/powerpoint/2010/main" val="1007172070"/>
      </p:ext>
    </p:extLst>
  </p:cSld>
  <p:clrMap bg1="lt1" tx1="dk1" bg2="lt2" tx2="dk2" accent1="accent1" accent2="accent2" accent3="accent3" accent4="accent4" accent5="accent5" accent6="accent6" hlink="hlink" folHlink="folHlink"/>
  <p:sldLayoutIdLst>
    <p:sldLayoutId id="2147483671" r:id="rId1"/>
    <p:sldLayoutId id="2147483685" r:id="rId2"/>
    <p:sldLayoutId id="2147483686" r:id="rId3"/>
    <p:sldLayoutId id="2147483674" r:id="rId4"/>
    <p:sldLayoutId id="2147483681" r:id="rId5"/>
    <p:sldLayoutId id="2147483682" r:id="rId6"/>
    <p:sldLayoutId id="2147483683" r:id="rId7"/>
    <p:sldLayoutId id="2147483684" r:id="rId8"/>
    <p:sldLayoutId id="2147483650" r:id="rId9"/>
    <p:sldLayoutId id="2147483687" r:id="rId10"/>
    <p:sldLayoutId id="2147483655" r:id="rId11"/>
    <p:sldLayoutId id="2147483652" r:id="rId12"/>
    <p:sldLayoutId id="2147483667" r:id="rId13"/>
    <p:sldLayoutId id="2147483669" r:id="rId14"/>
    <p:sldLayoutId id="2147483668" r:id="rId15"/>
    <p:sldLayoutId id="2147483676" r:id="rId16"/>
    <p:sldLayoutId id="2147483664" r:id="rId17"/>
    <p:sldLayoutId id="2147483666" r:id="rId18"/>
    <p:sldLayoutId id="2147483662" r:id="rId19"/>
    <p:sldLayoutId id="2147483680" r:id="rId20"/>
    <p:sldLayoutId id="2147483665" r:id="rId21"/>
    <p:sldLayoutId id="2147483677" r:id="rId22"/>
    <p:sldLayoutId id="2147483688"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emf"/><Relationship Id="rId1" Type="http://schemas.openxmlformats.org/officeDocument/2006/relationships/slideLayout" Target="../slideLayouts/slideLayout10.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11.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5.svg"/></Relationships>
</file>

<file path=ppt/slides/_rels/slide1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7.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3.sv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53.svg"/><Relationship Id="rId5" Type="http://schemas.openxmlformats.org/officeDocument/2006/relationships/image" Target="../media/image49.png"/><Relationship Id="rId4" Type="http://schemas.openxmlformats.org/officeDocument/2006/relationships/image" Target="../media/image5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6A70E-9DE0-4C22-B942-8633CBDFB8D6}"/>
              </a:ext>
            </a:extLst>
          </p:cNvPr>
          <p:cNvSpPr>
            <a:spLocks noGrp="1"/>
          </p:cNvSpPr>
          <p:nvPr>
            <p:ph type="ctrTitle"/>
          </p:nvPr>
        </p:nvSpPr>
        <p:spPr>
          <a:xfrm>
            <a:off x="2582292" y="836687"/>
            <a:ext cx="7341884" cy="1984372"/>
          </a:xfrm>
        </p:spPr>
        <p:txBody>
          <a:bodyPr/>
          <a:lstStyle/>
          <a:p>
            <a:r>
              <a:rPr lang="en-GB" dirty="0"/>
              <a:t>Gesture Vocabulary in OPTIMAI</a:t>
            </a:r>
            <a:endParaRPr lang="en-IE" dirty="0"/>
          </a:p>
        </p:txBody>
      </p:sp>
      <p:pic>
        <p:nvPicPr>
          <p:cNvPr id="4" name="Picture 3">
            <a:extLst>
              <a:ext uri="{FF2B5EF4-FFF2-40B4-BE49-F238E27FC236}">
                <a16:creationId xmlns:a16="http://schemas.microsoft.com/office/drawing/2014/main" id="{907A6B76-230C-49F8-BD2B-875C00BC073D}"/>
              </a:ext>
            </a:extLst>
          </p:cNvPr>
          <p:cNvPicPr>
            <a:picLocks noChangeAspect="1"/>
          </p:cNvPicPr>
          <p:nvPr/>
        </p:nvPicPr>
        <p:blipFill>
          <a:blip r:embed="rId2" cstate="hqprint">
            <a:lum bright="70000" contrast="-70000"/>
            <a:extLst>
              <a:ext uri="{BEBA8EAE-BF5A-486C-A8C5-ECC9F3942E4B}">
                <a14:imgProps xmlns:a14="http://schemas.microsoft.com/office/drawing/2010/main">
                  <a14:imgLayer r:embed="rId3">
                    <a14:imgEffect>
                      <a14:artisticPhotocopy/>
                    </a14:imgEffect>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861317" y="3429000"/>
            <a:ext cx="4469367" cy="1318695"/>
          </a:xfrm>
          <a:prstGeom prst="rect">
            <a:avLst/>
          </a:prstGeom>
        </p:spPr>
      </p:pic>
    </p:spTree>
    <p:extLst>
      <p:ext uri="{BB962C8B-B14F-4D97-AF65-F5344CB8AC3E}">
        <p14:creationId xmlns:p14="http://schemas.microsoft.com/office/powerpoint/2010/main" val="4053091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A17C-E123-4D1D-DC86-DF7F1A26E1D7}"/>
              </a:ext>
            </a:extLst>
          </p:cNvPr>
          <p:cNvSpPr>
            <a:spLocks noGrp="1"/>
          </p:cNvSpPr>
          <p:nvPr>
            <p:ph type="title"/>
          </p:nvPr>
        </p:nvSpPr>
        <p:spPr/>
        <p:txBody>
          <a:bodyPr/>
          <a:lstStyle/>
          <a:p>
            <a:r>
              <a:rPr lang="en-IE" dirty="0"/>
              <a:t>Real-Time Gesture Recognition Module</a:t>
            </a:r>
          </a:p>
        </p:txBody>
      </p:sp>
      <p:sp>
        <p:nvSpPr>
          <p:cNvPr id="3" name="Slide Number Placeholder 2">
            <a:extLst>
              <a:ext uri="{FF2B5EF4-FFF2-40B4-BE49-F238E27FC236}">
                <a16:creationId xmlns:a16="http://schemas.microsoft.com/office/drawing/2014/main" id="{A8A8FEF9-6BD8-83A7-86AB-5E2E4ACC821D}"/>
              </a:ext>
            </a:extLst>
          </p:cNvPr>
          <p:cNvSpPr>
            <a:spLocks noGrp="1"/>
          </p:cNvSpPr>
          <p:nvPr>
            <p:ph type="sldNum" sz="quarter" idx="12"/>
          </p:nvPr>
        </p:nvSpPr>
        <p:spPr/>
        <p:txBody>
          <a:bodyPr/>
          <a:lstStyle/>
          <a:p>
            <a:pPr algn="l"/>
            <a:fld id="{CE60A950-A652-4A2E-94A4-23751B04ECA5}" type="slidenum">
              <a:rPr lang="en-IE" smtClean="0"/>
              <a:pPr algn="l"/>
              <a:t>10</a:t>
            </a:fld>
            <a:endParaRPr lang="en-IE"/>
          </a:p>
        </p:txBody>
      </p:sp>
      <p:pic>
        <p:nvPicPr>
          <p:cNvPr id="4" name="Picture 3">
            <a:extLst>
              <a:ext uri="{FF2B5EF4-FFF2-40B4-BE49-F238E27FC236}">
                <a16:creationId xmlns:a16="http://schemas.microsoft.com/office/drawing/2014/main" id="{F4E5B254-4365-732F-F3BE-0EE57AAE87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582" y="1468716"/>
            <a:ext cx="3978950" cy="3920568"/>
          </a:xfrm>
          <a:prstGeom prst="rect">
            <a:avLst/>
          </a:prstGeom>
          <a:noFill/>
          <a:ln>
            <a:noFill/>
          </a:ln>
        </p:spPr>
      </p:pic>
      <p:pic>
        <p:nvPicPr>
          <p:cNvPr id="7" name="Graphic 22" descr="Badge 3 with solid fill">
            <a:extLst>
              <a:ext uri="{FF2B5EF4-FFF2-40B4-BE49-F238E27FC236}">
                <a16:creationId xmlns:a16="http://schemas.microsoft.com/office/drawing/2014/main" id="{CCDF7D26-51F1-6A36-0473-9CAF00F09DC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0340" y="1157109"/>
            <a:ext cx="691317" cy="691317"/>
          </a:xfrm>
          <a:prstGeom prst="rect">
            <a:avLst/>
          </a:prstGeom>
        </p:spPr>
      </p:pic>
      <p:sp>
        <p:nvSpPr>
          <p:cNvPr id="12" name="TextBox 11">
            <a:extLst>
              <a:ext uri="{FF2B5EF4-FFF2-40B4-BE49-F238E27FC236}">
                <a16:creationId xmlns:a16="http://schemas.microsoft.com/office/drawing/2014/main" id="{5CBCECBB-9CC1-F799-7491-E89214FCE689}"/>
              </a:ext>
            </a:extLst>
          </p:cNvPr>
          <p:cNvSpPr txBox="1"/>
          <p:nvPr/>
        </p:nvSpPr>
        <p:spPr>
          <a:xfrm>
            <a:off x="6441657" y="1226779"/>
            <a:ext cx="5750342" cy="2031325"/>
          </a:xfrm>
          <a:prstGeom prst="rect">
            <a:avLst/>
          </a:prstGeom>
          <a:noFill/>
        </p:spPr>
        <p:txBody>
          <a:bodyPr wrap="square" rtlCol="0">
            <a:spAutoFit/>
          </a:bodyPr>
          <a:lstStyle/>
          <a:p>
            <a:r>
              <a:rPr lang="en-US" b="1" dirty="0">
                <a:solidFill>
                  <a:schemeClr val="accent3"/>
                </a:solidFill>
                <a:ea typeface="Calibri" panose="020F0502020204030204" pitchFamily="34" charset="0"/>
                <a:cs typeface="Times New Roman" panose="02020603050405020304" pitchFamily="18" charset="0"/>
              </a:rPr>
              <a:t>Post Processing</a:t>
            </a:r>
            <a:r>
              <a:rPr lang="en-US" dirty="0">
                <a:solidFill>
                  <a:schemeClr val="accent3"/>
                </a:solidFill>
                <a:ea typeface="Calibri" panose="020F0502020204030204" pitchFamily="34" charset="0"/>
                <a:cs typeface="Times New Roman" panose="02020603050405020304" pitchFamily="18" charset="0"/>
              </a:rPr>
              <a:t>: A</a:t>
            </a:r>
            <a:r>
              <a:rPr lang="en-US" dirty="0">
                <a:solidFill>
                  <a:schemeClr val="accent3"/>
                </a:solidFill>
                <a:effectLst/>
                <a:ea typeface="Calibri" panose="020F0502020204030204" pitchFamily="34" charset="0"/>
                <a:cs typeface="Times New Roman" panose="02020603050405020304" pitchFamily="18" charset="0"/>
              </a:rPr>
              <a:t> typical cause for misclassifications and overall decreased system performance, when it comes to dynamic hand gestures, is hands moving out of the camera's field of view previous detector predictions</a:t>
            </a:r>
            <a:r>
              <a:rPr lang="en-US" dirty="0">
                <a:solidFill>
                  <a:schemeClr val="accent3"/>
                </a:solidFill>
                <a:ea typeface="Calibri" panose="020F0502020204030204" pitchFamily="34" charset="0"/>
                <a:cs typeface="Times New Roman" panose="02020603050405020304" pitchFamily="18" charset="0"/>
              </a:rPr>
              <a:t>. To combat this issue, they put forward a technique that utilizes the raw </a:t>
            </a:r>
            <a:r>
              <a:rPr lang="en-US" dirty="0" err="1">
                <a:solidFill>
                  <a:schemeClr val="accent3"/>
                </a:solidFill>
                <a:ea typeface="Calibri" panose="020F0502020204030204" pitchFamily="34" charset="0"/>
                <a:cs typeface="Times New Roman" panose="02020603050405020304" pitchFamily="18" charset="0"/>
              </a:rPr>
              <a:t>softmax</a:t>
            </a:r>
            <a:r>
              <a:rPr lang="en-US" dirty="0">
                <a:solidFill>
                  <a:schemeClr val="accent3"/>
                </a:solidFill>
                <a:ea typeface="Calibri" panose="020F0502020204030204" pitchFamily="34" charset="0"/>
                <a:cs typeface="Times New Roman" panose="02020603050405020304" pitchFamily="18" charset="0"/>
              </a:rPr>
              <a:t> probabilities from.</a:t>
            </a:r>
            <a:endParaRPr lang="en-IE" dirty="0">
              <a:solidFill>
                <a:schemeClr val="accent3"/>
              </a:solidFill>
            </a:endParaRPr>
          </a:p>
        </p:txBody>
      </p:sp>
      <p:sp>
        <p:nvSpPr>
          <p:cNvPr id="14" name="TextBox 13">
            <a:extLst>
              <a:ext uri="{FF2B5EF4-FFF2-40B4-BE49-F238E27FC236}">
                <a16:creationId xmlns:a16="http://schemas.microsoft.com/office/drawing/2014/main" id="{075490A6-9153-75AC-1188-9DF7E5F532FD}"/>
              </a:ext>
            </a:extLst>
          </p:cNvPr>
          <p:cNvSpPr txBox="1"/>
          <p:nvPr/>
        </p:nvSpPr>
        <p:spPr>
          <a:xfrm>
            <a:off x="6441658" y="3375696"/>
            <a:ext cx="5750341" cy="3041538"/>
          </a:xfrm>
          <a:prstGeom prst="rect">
            <a:avLst/>
          </a:prstGeom>
          <a:noFill/>
        </p:spPr>
        <p:txBody>
          <a:bodyPr wrap="square">
            <a:spAutoFit/>
          </a:bodyPr>
          <a:lstStyle/>
          <a:p>
            <a:pPr>
              <a:lnSpc>
                <a:spcPct val="107000"/>
              </a:lnSpc>
              <a:spcAft>
                <a:spcPts val="800"/>
              </a:spcAft>
            </a:pPr>
            <a:r>
              <a:rPr lang="en-US" dirty="0">
                <a:solidFill>
                  <a:schemeClr val="accent3"/>
                </a:solidFill>
                <a:effectLst/>
                <a:ea typeface="Calibri" panose="020F0502020204030204" pitchFamily="34" charset="0"/>
                <a:cs typeface="Times New Roman" panose="02020603050405020304" pitchFamily="18" charset="0"/>
              </a:rPr>
              <a:t>The proposed method involves a two-level control mechanism for achieving </a:t>
            </a:r>
            <a:r>
              <a:rPr lang="en-US" b="1" dirty="0">
                <a:solidFill>
                  <a:schemeClr val="accent3"/>
                </a:solidFill>
                <a:effectLst/>
                <a:ea typeface="Calibri" panose="020F0502020204030204" pitchFamily="34" charset="0"/>
                <a:cs typeface="Times New Roman" panose="02020603050405020304" pitchFamily="18" charset="0"/>
              </a:rPr>
              <a:t>single-time activation</a:t>
            </a:r>
            <a:r>
              <a:rPr lang="en-US" dirty="0">
                <a:solidFill>
                  <a:schemeClr val="accent3"/>
                </a:solidFill>
                <a:effectLst/>
                <a:ea typeface="Calibri" panose="020F0502020204030204" pitchFamily="34" charset="0"/>
                <a:cs typeface="Times New Roman" panose="02020603050405020304" pitchFamily="18" charset="0"/>
              </a:rPr>
              <a:t>. According to the authors, there are two possible scenarios for gesture detection: early-detection and late-detection. In the former case, the architecture detects a gesture when a threshold level is superseded by a confidence measure before the end of the gesture. In the latter case, when a deactivation of the classifier is triggered by the detector, there's a gesture prediction.</a:t>
            </a:r>
            <a:endParaRPr lang="en-IE" dirty="0">
              <a:solidFill>
                <a:schemeClr val="accent3"/>
              </a:solidFill>
              <a:effectLst/>
              <a:ea typeface="Calibri" panose="020F0502020204030204" pitchFamily="34" charset="0"/>
              <a:cs typeface="Times New Roman" panose="02020603050405020304" pitchFamily="18" charset="0"/>
            </a:endParaRPr>
          </a:p>
        </p:txBody>
      </p:sp>
      <p:pic>
        <p:nvPicPr>
          <p:cNvPr id="10" name="Graphic 10" descr="Badge 4 with solid fill">
            <a:extLst>
              <a:ext uri="{FF2B5EF4-FFF2-40B4-BE49-F238E27FC236}">
                <a16:creationId xmlns:a16="http://schemas.microsoft.com/office/drawing/2014/main" id="{0C2F8BE0-E71E-BE4E-FD97-75C8D48FFC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0341" y="3294425"/>
            <a:ext cx="691317" cy="691317"/>
          </a:xfrm>
          <a:prstGeom prst="rect">
            <a:avLst/>
          </a:prstGeom>
        </p:spPr>
      </p:pic>
      <p:cxnSp>
        <p:nvCxnSpPr>
          <p:cNvPr id="18" name="Straight Arrow Connector 17">
            <a:extLst>
              <a:ext uri="{FF2B5EF4-FFF2-40B4-BE49-F238E27FC236}">
                <a16:creationId xmlns:a16="http://schemas.microsoft.com/office/drawing/2014/main" id="{BE5372A7-BFFC-202E-0B0C-A075B2016D5A}"/>
              </a:ext>
            </a:extLst>
          </p:cNvPr>
          <p:cNvCxnSpPr>
            <a:cxnSpLocks/>
          </p:cNvCxnSpPr>
          <p:nvPr/>
        </p:nvCxnSpPr>
        <p:spPr>
          <a:xfrm flipH="1">
            <a:off x="4135007" y="4896465"/>
            <a:ext cx="1764348" cy="9784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14A6D6F-D254-4312-E98D-6CAEF4FF7F53}"/>
              </a:ext>
            </a:extLst>
          </p:cNvPr>
          <p:cNvCxnSpPr>
            <a:cxnSpLocks/>
          </p:cNvCxnSpPr>
          <p:nvPr/>
        </p:nvCxnSpPr>
        <p:spPr>
          <a:xfrm flipH="1">
            <a:off x="3322365" y="2199870"/>
            <a:ext cx="2576990" cy="127789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847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Badge 3 with solid fill">
            <a:extLst>
              <a:ext uri="{FF2B5EF4-FFF2-40B4-BE49-F238E27FC236}">
                <a16:creationId xmlns:a16="http://schemas.microsoft.com/office/drawing/2014/main" id="{CC35FB35-B92B-3121-5359-03A8095070E5}"/>
              </a:ext>
            </a:extLst>
          </p:cNvPr>
          <p:cNvPicPr>
            <a:picLocks noChangeAspect="1"/>
          </p:cNvPicPr>
          <p:nvPr/>
        </p:nvPicPr>
        <p:blipFill>
          <a:blip r:embed="rId2">
            <a:alphaModFix amt="68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8276" y="2713055"/>
            <a:ext cx="3512682" cy="3512682"/>
          </a:xfrm>
          <a:prstGeom prst="rect">
            <a:avLst/>
          </a:prstGeom>
        </p:spPr>
      </p:pic>
      <p:sp>
        <p:nvSpPr>
          <p:cNvPr id="2" name="Title 1">
            <a:extLst>
              <a:ext uri="{FF2B5EF4-FFF2-40B4-BE49-F238E27FC236}">
                <a16:creationId xmlns:a16="http://schemas.microsoft.com/office/drawing/2014/main" id="{3E682669-06F8-40D0-9744-49E6A8E01787}"/>
              </a:ext>
            </a:extLst>
          </p:cNvPr>
          <p:cNvSpPr>
            <a:spLocks noGrp="1"/>
          </p:cNvSpPr>
          <p:nvPr>
            <p:ph type="ctrTitle"/>
          </p:nvPr>
        </p:nvSpPr>
        <p:spPr/>
        <p:txBody>
          <a:bodyPr/>
          <a:lstStyle/>
          <a:p>
            <a:pPr marL="0" indent="0">
              <a:buNone/>
            </a:pPr>
            <a:r>
              <a:rPr lang="en-US" sz="5400" dirty="0" err="1"/>
              <a:t>EgoGesture</a:t>
            </a:r>
            <a:r>
              <a:rPr lang="en-US" sz="5400" dirty="0"/>
              <a:t> Dataset</a:t>
            </a:r>
          </a:p>
        </p:txBody>
      </p:sp>
    </p:spTree>
    <p:extLst>
      <p:ext uri="{BB962C8B-B14F-4D97-AF65-F5344CB8AC3E}">
        <p14:creationId xmlns:p14="http://schemas.microsoft.com/office/powerpoint/2010/main" val="198218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641B89-5FDD-4507-9A8C-9D1F1E43A274}"/>
              </a:ext>
            </a:extLst>
          </p:cNvPr>
          <p:cNvSpPr>
            <a:spLocks noGrp="1"/>
          </p:cNvSpPr>
          <p:nvPr>
            <p:ph idx="1"/>
          </p:nvPr>
        </p:nvSpPr>
        <p:spPr>
          <a:xfrm>
            <a:off x="337918" y="1153601"/>
            <a:ext cx="10572737" cy="1346185"/>
          </a:xfrm>
        </p:spPr>
        <p:txBody>
          <a:bodyPr>
            <a:normAutofit/>
          </a:bodyPr>
          <a:lstStyle/>
          <a:p>
            <a:r>
              <a:rPr lang="en-US" sz="1800" dirty="0">
                <a:effectLst/>
                <a:ea typeface="Calibri" panose="020F0502020204030204" pitchFamily="34" charset="0"/>
                <a:cs typeface="Times New Roman" panose="02020603050405020304" pitchFamily="18" charset="0"/>
              </a:rPr>
              <a:t>For the OPTIMAI purposes,  training, validation and testing of the network is performed using the </a:t>
            </a:r>
            <a:r>
              <a:rPr lang="en-US" sz="1800" b="1" dirty="0">
                <a:effectLst/>
                <a:ea typeface="Calibri" panose="020F0502020204030204" pitchFamily="34" charset="0"/>
                <a:cs typeface="Times New Roman" panose="02020603050405020304" pitchFamily="18" charset="0"/>
              </a:rPr>
              <a:t>Egogesture dataset. </a:t>
            </a:r>
            <a:r>
              <a:rPr lang="en-US" sz="1800" dirty="0">
                <a:effectLst/>
                <a:ea typeface="Calibri" panose="020F0502020204030204" pitchFamily="34" charset="0"/>
                <a:cs typeface="Times New Roman" panose="02020603050405020304" pitchFamily="18" charset="0"/>
              </a:rPr>
              <a:t>This is a large-scale dataset of hand gesture recognition in an egocentric viewpoint, which contains all the gestures of interest for the purposes of OPTIMAI. It includes:</a:t>
            </a:r>
          </a:p>
          <a:p>
            <a:pPr marL="0" indent="0">
              <a:buNone/>
            </a:pPr>
            <a:endParaRPr lang="en-US" b="1" dirty="0">
              <a:ea typeface="Calibri" panose="020F0502020204030204" pitchFamily="34" charset="0"/>
              <a:cs typeface="Times New Roman" panose="02020603050405020304" pitchFamily="18" charset="0"/>
            </a:endParaRPr>
          </a:p>
          <a:p>
            <a:endParaRPr lang="en-US" sz="1800" b="1" dirty="0">
              <a:effectLst/>
              <a:ea typeface="Calibri" panose="020F0502020204030204" pitchFamily="34" charset="0"/>
              <a:cs typeface="Times New Roman" panose="02020603050405020304" pitchFamily="18" charset="0"/>
            </a:endParaRPr>
          </a:p>
          <a:p>
            <a:endParaRPr lang="en-US" sz="1800" dirty="0">
              <a:effectLst/>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latin typeface="Calibri" panose="020F0502020204030204" pitchFamily="34" charset="0"/>
              <a:cs typeface="Times New Roman" panose="02020603050405020304" pitchFamily="18" charset="0"/>
            </a:endParaRPr>
          </a:p>
          <a:p>
            <a:endParaRPr lang="en-IE" b="1" dirty="0"/>
          </a:p>
        </p:txBody>
      </p:sp>
      <p:sp>
        <p:nvSpPr>
          <p:cNvPr id="3" name="Slide Number Placeholder 2">
            <a:extLst>
              <a:ext uri="{FF2B5EF4-FFF2-40B4-BE49-F238E27FC236}">
                <a16:creationId xmlns:a16="http://schemas.microsoft.com/office/drawing/2014/main" id="{2AACE275-D8EF-1023-B1BA-BBF2ABAB7128}"/>
              </a:ext>
            </a:extLst>
          </p:cNvPr>
          <p:cNvSpPr>
            <a:spLocks noGrp="1"/>
          </p:cNvSpPr>
          <p:nvPr>
            <p:ph type="sldNum" sz="quarter" idx="12"/>
          </p:nvPr>
        </p:nvSpPr>
        <p:spPr/>
        <p:txBody>
          <a:bodyPr/>
          <a:lstStyle/>
          <a:p>
            <a:pPr algn="l"/>
            <a:fld id="{CE60A950-A652-4A2E-94A4-23751B04ECA5}" type="slidenum">
              <a:rPr lang="en-IE" smtClean="0"/>
              <a:pPr algn="l"/>
              <a:t>12</a:t>
            </a:fld>
            <a:endParaRPr lang="en-IE"/>
          </a:p>
        </p:txBody>
      </p:sp>
      <p:sp>
        <p:nvSpPr>
          <p:cNvPr id="11" name="Title 10">
            <a:extLst>
              <a:ext uri="{FF2B5EF4-FFF2-40B4-BE49-F238E27FC236}">
                <a16:creationId xmlns:a16="http://schemas.microsoft.com/office/drawing/2014/main" id="{55BD74FA-9462-650F-33D6-5BB03E205156}"/>
              </a:ext>
            </a:extLst>
          </p:cNvPr>
          <p:cNvSpPr>
            <a:spLocks noGrp="1"/>
          </p:cNvSpPr>
          <p:nvPr>
            <p:ph type="title"/>
          </p:nvPr>
        </p:nvSpPr>
        <p:spPr/>
        <p:txBody>
          <a:bodyPr/>
          <a:lstStyle/>
          <a:p>
            <a:r>
              <a:rPr lang="en-IE" dirty="0"/>
              <a:t>EgoGesture Dataset</a:t>
            </a:r>
          </a:p>
        </p:txBody>
      </p:sp>
      <p:pic>
        <p:nvPicPr>
          <p:cNvPr id="12" name="Graphic 11" descr="Camera outline">
            <a:extLst>
              <a:ext uri="{FF2B5EF4-FFF2-40B4-BE49-F238E27FC236}">
                <a16:creationId xmlns:a16="http://schemas.microsoft.com/office/drawing/2014/main" id="{8ECDEB8C-3372-D0A1-2419-5527799233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8531" y="2533260"/>
            <a:ext cx="1534886" cy="1534886"/>
          </a:xfrm>
          <a:prstGeom prst="rect">
            <a:avLst/>
          </a:prstGeom>
        </p:spPr>
      </p:pic>
      <p:pic>
        <p:nvPicPr>
          <p:cNvPr id="18" name="Graphic 17" descr="Users outline">
            <a:extLst>
              <a:ext uri="{FF2B5EF4-FFF2-40B4-BE49-F238E27FC236}">
                <a16:creationId xmlns:a16="http://schemas.microsoft.com/office/drawing/2014/main" id="{85FAB805-D78F-126F-1A27-E57AC28907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2636" y="2533260"/>
            <a:ext cx="1534886" cy="1534886"/>
          </a:xfrm>
          <a:prstGeom prst="rect">
            <a:avLst/>
          </a:prstGeom>
        </p:spPr>
      </p:pic>
      <p:sp>
        <p:nvSpPr>
          <p:cNvPr id="20" name="TextBox 19">
            <a:extLst>
              <a:ext uri="{FF2B5EF4-FFF2-40B4-BE49-F238E27FC236}">
                <a16:creationId xmlns:a16="http://schemas.microsoft.com/office/drawing/2014/main" id="{5A49D58E-CDE1-65F0-BF47-6BDEC76EDD8D}"/>
              </a:ext>
            </a:extLst>
          </p:cNvPr>
          <p:cNvSpPr txBox="1"/>
          <p:nvPr/>
        </p:nvSpPr>
        <p:spPr>
          <a:xfrm>
            <a:off x="939856" y="3966824"/>
            <a:ext cx="2036610" cy="923330"/>
          </a:xfrm>
          <a:prstGeom prst="rect">
            <a:avLst/>
          </a:prstGeom>
          <a:noFill/>
        </p:spPr>
        <p:txBody>
          <a:bodyPr wrap="square" rtlCol="0">
            <a:spAutoFit/>
          </a:bodyPr>
          <a:lstStyle/>
          <a:p>
            <a:pPr algn="ctr"/>
            <a:r>
              <a:rPr lang="en-IE" i="1" dirty="0">
                <a:solidFill>
                  <a:schemeClr val="accent2"/>
                </a:solidFill>
              </a:rPr>
              <a:t>24,161 gesture samples using a wearable camera</a:t>
            </a:r>
          </a:p>
        </p:txBody>
      </p:sp>
      <p:sp>
        <p:nvSpPr>
          <p:cNvPr id="21" name="TextBox 20">
            <a:extLst>
              <a:ext uri="{FF2B5EF4-FFF2-40B4-BE49-F238E27FC236}">
                <a16:creationId xmlns:a16="http://schemas.microsoft.com/office/drawing/2014/main" id="{A14E5818-F035-324C-9252-94EB52DD64C1}"/>
              </a:ext>
            </a:extLst>
          </p:cNvPr>
          <p:cNvSpPr txBox="1"/>
          <p:nvPr/>
        </p:nvSpPr>
        <p:spPr>
          <a:xfrm>
            <a:off x="7431055" y="4068146"/>
            <a:ext cx="2127380" cy="646331"/>
          </a:xfrm>
          <a:prstGeom prst="rect">
            <a:avLst/>
          </a:prstGeom>
          <a:noFill/>
        </p:spPr>
        <p:txBody>
          <a:bodyPr wrap="square" rtlCol="0">
            <a:spAutoFit/>
          </a:bodyPr>
          <a:lstStyle/>
          <a:p>
            <a:pPr algn="ctr"/>
            <a:r>
              <a:rPr lang="en-IE" i="1" dirty="0">
                <a:solidFill>
                  <a:schemeClr val="accent2"/>
                </a:solidFill>
              </a:rPr>
              <a:t>Performed by 50 subjects</a:t>
            </a:r>
          </a:p>
        </p:txBody>
      </p:sp>
      <p:pic>
        <p:nvPicPr>
          <p:cNvPr id="23" name="Graphic 22" descr="List outline">
            <a:extLst>
              <a:ext uri="{FF2B5EF4-FFF2-40B4-BE49-F238E27FC236}">
                <a16:creationId xmlns:a16="http://schemas.microsoft.com/office/drawing/2014/main" id="{A5EE96CB-7EEE-7A18-B24A-D849D82B4F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79568" y="2726033"/>
            <a:ext cx="1346185" cy="1346185"/>
          </a:xfrm>
          <a:prstGeom prst="rect">
            <a:avLst/>
          </a:prstGeom>
        </p:spPr>
      </p:pic>
      <p:sp>
        <p:nvSpPr>
          <p:cNvPr id="25" name="TextBox 24">
            <a:extLst>
              <a:ext uri="{FF2B5EF4-FFF2-40B4-BE49-F238E27FC236}">
                <a16:creationId xmlns:a16="http://schemas.microsoft.com/office/drawing/2014/main" id="{909374B9-5364-61A3-A251-F7E4A46F4E84}"/>
              </a:ext>
            </a:extLst>
          </p:cNvPr>
          <p:cNvSpPr txBox="1"/>
          <p:nvPr/>
        </p:nvSpPr>
        <p:spPr>
          <a:xfrm>
            <a:off x="4292921" y="4055891"/>
            <a:ext cx="2113260" cy="646331"/>
          </a:xfrm>
          <a:prstGeom prst="rect">
            <a:avLst/>
          </a:prstGeom>
          <a:noFill/>
        </p:spPr>
        <p:txBody>
          <a:bodyPr wrap="square" rtlCol="0">
            <a:spAutoFit/>
          </a:bodyPr>
          <a:lstStyle/>
          <a:p>
            <a:pPr algn="ctr"/>
            <a:r>
              <a:rPr lang="en-IE" i="1" dirty="0">
                <a:solidFill>
                  <a:schemeClr val="accent2"/>
                </a:solidFill>
              </a:rPr>
              <a:t>With 83 gesture categories</a:t>
            </a:r>
          </a:p>
        </p:txBody>
      </p:sp>
      <p:sp>
        <p:nvSpPr>
          <p:cNvPr id="4" name="TextBox 3">
            <a:extLst>
              <a:ext uri="{FF2B5EF4-FFF2-40B4-BE49-F238E27FC236}">
                <a16:creationId xmlns:a16="http://schemas.microsoft.com/office/drawing/2014/main" id="{050A4080-9AF2-1D7A-C6C0-C697025E28AC}"/>
              </a:ext>
            </a:extLst>
          </p:cNvPr>
          <p:cNvSpPr txBox="1"/>
          <p:nvPr/>
        </p:nvSpPr>
        <p:spPr>
          <a:xfrm>
            <a:off x="337919" y="5319061"/>
            <a:ext cx="10768046" cy="923330"/>
          </a:xfrm>
          <a:prstGeom prst="rect">
            <a:avLst/>
          </a:prstGeom>
          <a:noFill/>
        </p:spPr>
        <p:txBody>
          <a:bodyPr wrap="square" rtlCol="0">
            <a:spAutoFit/>
          </a:bodyPr>
          <a:lstStyle/>
          <a:p>
            <a:pPr marL="285750" indent="-285750">
              <a:buClr>
                <a:schemeClr val="accent2"/>
              </a:buClr>
              <a:buFont typeface="Open Sans" panose="020B0606030504020204" pitchFamily="34" charset="0"/>
              <a:buChar char="›"/>
            </a:pPr>
            <a:r>
              <a:rPr lang="en-US" sz="1800" dirty="0">
                <a:solidFill>
                  <a:schemeClr val="accent3"/>
                </a:solidFill>
                <a:effectLst/>
                <a:ea typeface="Calibri" panose="020F0502020204030204" pitchFamily="34" charset="0"/>
                <a:cs typeface="Times New Roman" panose="02020603050405020304" pitchFamily="18" charset="0"/>
              </a:rPr>
              <a:t>The dataset provides preprocessed skeleton data for each video sample, which can be used for gesture recognition and analysis. The dataset is freely available for research purposes.</a:t>
            </a:r>
            <a:endParaRPr lang="en-IE" sz="1800" dirty="0">
              <a:solidFill>
                <a:schemeClr val="accent3"/>
              </a:solidFill>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134833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DE8F40-9866-A634-F613-4586C4E6F594}"/>
              </a:ext>
            </a:extLst>
          </p:cNvPr>
          <p:cNvSpPr>
            <a:spLocks noGrp="1"/>
          </p:cNvSpPr>
          <p:nvPr>
            <p:ph type="ctrTitle"/>
          </p:nvPr>
        </p:nvSpPr>
        <p:spPr>
          <a:xfrm>
            <a:off x="820092" y="1805550"/>
            <a:ext cx="8643151" cy="1815009"/>
          </a:xfrm>
        </p:spPr>
        <p:txBody>
          <a:bodyPr/>
          <a:lstStyle/>
          <a:p>
            <a:r>
              <a:rPr lang="en-US" sz="6000" dirty="0"/>
              <a:t>Indicative Outputs</a:t>
            </a:r>
            <a:endParaRPr lang="en-IE" sz="6000" dirty="0"/>
          </a:p>
        </p:txBody>
      </p:sp>
      <p:sp>
        <p:nvSpPr>
          <p:cNvPr id="4" name="Slide Number Placeholder 3">
            <a:extLst>
              <a:ext uri="{FF2B5EF4-FFF2-40B4-BE49-F238E27FC236}">
                <a16:creationId xmlns:a16="http://schemas.microsoft.com/office/drawing/2014/main" id="{24BA7E59-9618-4604-B8DB-9E2F356FD1B0}"/>
              </a:ext>
            </a:extLst>
          </p:cNvPr>
          <p:cNvSpPr>
            <a:spLocks noGrp="1"/>
          </p:cNvSpPr>
          <p:nvPr>
            <p:ph type="sldNum" sz="quarter" idx="4294967295"/>
          </p:nvPr>
        </p:nvSpPr>
        <p:spPr>
          <a:xfrm>
            <a:off x="0" y="6245225"/>
            <a:ext cx="2743200" cy="365125"/>
          </a:xfrm>
        </p:spPr>
        <p:txBody>
          <a:bodyPr/>
          <a:lstStyle/>
          <a:p>
            <a:pPr algn="l"/>
            <a:fld id="{CE60A950-A652-4A2E-94A4-23751B04ECA5}" type="slidenum">
              <a:rPr lang="en-IE" smtClean="0"/>
              <a:pPr algn="l"/>
              <a:t>13</a:t>
            </a:fld>
            <a:endParaRPr lang="en-IE" dirty="0"/>
          </a:p>
        </p:txBody>
      </p:sp>
      <p:pic>
        <p:nvPicPr>
          <p:cNvPr id="6" name="Graphic 5" descr="Badge 4 with solid fill">
            <a:extLst>
              <a:ext uri="{FF2B5EF4-FFF2-40B4-BE49-F238E27FC236}">
                <a16:creationId xmlns:a16="http://schemas.microsoft.com/office/drawing/2014/main" id="{9D623889-82A3-EC90-6874-A1556CB2DEFB}"/>
              </a:ext>
            </a:extLst>
          </p:cNvPr>
          <p:cNvPicPr>
            <a:picLocks noChangeAspect="1"/>
          </p:cNvPicPr>
          <p:nvPr/>
        </p:nvPicPr>
        <p:blipFill>
          <a:blip r:embed="rId3">
            <a:alphaModFix amt="68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8276" y="2713055"/>
            <a:ext cx="3512682" cy="3512682"/>
          </a:xfrm>
          <a:prstGeom prst="rect">
            <a:avLst/>
          </a:prstGeom>
        </p:spPr>
      </p:pic>
    </p:spTree>
    <p:extLst>
      <p:ext uri="{BB962C8B-B14F-4D97-AF65-F5344CB8AC3E}">
        <p14:creationId xmlns:p14="http://schemas.microsoft.com/office/powerpoint/2010/main" val="414368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BB4715-59E7-972A-07EE-90E2D1DFCE3E}"/>
              </a:ext>
            </a:extLst>
          </p:cNvPr>
          <p:cNvSpPr>
            <a:spLocks noGrp="1"/>
          </p:cNvSpPr>
          <p:nvPr>
            <p:ph type="sldNum" sz="quarter" idx="12"/>
          </p:nvPr>
        </p:nvSpPr>
        <p:spPr/>
        <p:txBody>
          <a:bodyPr/>
          <a:lstStyle/>
          <a:p>
            <a:pPr algn="l"/>
            <a:fld id="{CE60A950-A652-4A2E-94A4-23751B04ECA5}" type="slidenum">
              <a:rPr lang="en-IE" smtClean="0"/>
              <a:pPr algn="l"/>
              <a:t>14</a:t>
            </a:fld>
            <a:endParaRPr lang="en-IE"/>
          </a:p>
        </p:txBody>
      </p:sp>
      <p:sp>
        <p:nvSpPr>
          <p:cNvPr id="2" name="Title 1">
            <a:extLst>
              <a:ext uri="{FF2B5EF4-FFF2-40B4-BE49-F238E27FC236}">
                <a16:creationId xmlns:a16="http://schemas.microsoft.com/office/drawing/2014/main" id="{5FA25DC3-855A-8AC9-4FA8-07DC251A14E6}"/>
              </a:ext>
            </a:extLst>
          </p:cNvPr>
          <p:cNvSpPr>
            <a:spLocks noGrp="1"/>
          </p:cNvSpPr>
          <p:nvPr>
            <p:ph type="title"/>
          </p:nvPr>
        </p:nvSpPr>
        <p:spPr/>
        <p:txBody>
          <a:bodyPr/>
          <a:lstStyle/>
          <a:p>
            <a:r>
              <a:rPr lang="en-IE" dirty="0"/>
              <a:t>Indicative Outputs</a:t>
            </a:r>
          </a:p>
        </p:txBody>
      </p:sp>
      <p:pic>
        <p:nvPicPr>
          <p:cNvPr id="4" name="Picture 3">
            <a:extLst>
              <a:ext uri="{FF2B5EF4-FFF2-40B4-BE49-F238E27FC236}">
                <a16:creationId xmlns:a16="http://schemas.microsoft.com/office/drawing/2014/main" id="{2E3C2B22-75E1-F6FC-DFDE-623CB52C9362}"/>
              </a:ext>
            </a:extLst>
          </p:cNvPr>
          <p:cNvPicPr>
            <a:picLocks noChangeAspect="1"/>
          </p:cNvPicPr>
          <p:nvPr/>
        </p:nvPicPr>
        <p:blipFill>
          <a:blip r:embed="rId2"/>
          <a:stretch>
            <a:fillRect/>
          </a:stretch>
        </p:blipFill>
        <p:spPr>
          <a:xfrm>
            <a:off x="6591007" y="1475306"/>
            <a:ext cx="4857655" cy="4243338"/>
          </a:xfrm>
          <a:prstGeom prst="rect">
            <a:avLst/>
          </a:prstGeom>
        </p:spPr>
      </p:pic>
      <p:sp>
        <p:nvSpPr>
          <p:cNvPr id="5" name="TextBox 4">
            <a:extLst>
              <a:ext uri="{FF2B5EF4-FFF2-40B4-BE49-F238E27FC236}">
                <a16:creationId xmlns:a16="http://schemas.microsoft.com/office/drawing/2014/main" id="{54C28EF6-BB61-9241-19CF-0DD3F03D522C}"/>
              </a:ext>
            </a:extLst>
          </p:cNvPr>
          <p:cNvSpPr txBox="1"/>
          <p:nvPr/>
        </p:nvSpPr>
        <p:spPr>
          <a:xfrm>
            <a:off x="314418" y="1651518"/>
            <a:ext cx="5781582" cy="2308324"/>
          </a:xfrm>
          <a:prstGeom prst="rect">
            <a:avLst/>
          </a:prstGeom>
          <a:noFill/>
        </p:spPr>
        <p:txBody>
          <a:bodyPr wrap="square" rtlCol="0">
            <a:spAutoFit/>
          </a:bodyPr>
          <a:lstStyle/>
          <a:p>
            <a:pPr marL="285750" indent="-285750">
              <a:buClr>
                <a:schemeClr val="accent2"/>
              </a:buClr>
              <a:buFont typeface="Open Sans" panose="020B0606030504020204" pitchFamily="34" charset="0"/>
              <a:buChar char="›"/>
            </a:pPr>
            <a:r>
              <a:rPr lang="en-US" sz="1800" dirty="0">
                <a:solidFill>
                  <a:schemeClr val="accent3"/>
                </a:solidFill>
                <a:effectLst/>
                <a:ea typeface="Calibri" panose="020F0502020204030204" pitchFamily="34" charset="0"/>
                <a:cs typeface="Times New Roman" panose="02020603050405020304" pitchFamily="18" charset="0"/>
              </a:rPr>
              <a:t>In this section, some sample outputs (frames</a:t>
            </a:r>
            <a:r>
              <a:rPr lang="en-US" dirty="0">
                <a:solidFill>
                  <a:schemeClr val="accent3"/>
                </a:solidFill>
                <a:ea typeface="Calibri" panose="020F0502020204030204" pitchFamily="34" charset="0"/>
                <a:cs typeface="Times New Roman" panose="02020603050405020304" pitchFamily="18" charset="0"/>
              </a:rPr>
              <a:t>)</a:t>
            </a:r>
            <a:r>
              <a:rPr lang="en-US" sz="1800" dirty="0">
                <a:solidFill>
                  <a:schemeClr val="accent3"/>
                </a:solidFill>
                <a:effectLst/>
                <a:ea typeface="Calibri" panose="020F0502020204030204" pitchFamily="34" charset="0"/>
                <a:cs typeface="Times New Roman" panose="02020603050405020304" pitchFamily="18" charset="0"/>
              </a:rPr>
              <a:t> that are produced during online testing of the network in its current stage of development and improvement for the purposes of OPTIMAI</a:t>
            </a:r>
            <a:r>
              <a:rPr lang="en-US" dirty="0">
                <a:solidFill>
                  <a:schemeClr val="accent3"/>
                </a:solidFill>
                <a:ea typeface="Calibri" panose="020F0502020204030204" pitchFamily="34" charset="0"/>
                <a:cs typeface="Times New Roman" panose="02020603050405020304" pitchFamily="18" charset="0"/>
              </a:rPr>
              <a:t> are demonstrated.</a:t>
            </a:r>
            <a:endParaRPr lang="en-US" sz="1800" dirty="0">
              <a:solidFill>
                <a:schemeClr val="accent3"/>
              </a:solidFill>
              <a:effectLst/>
              <a:ea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IE" dirty="0"/>
          </a:p>
        </p:txBody>
      </p:sp>
      <p:sp>
        <p:nvSpPr>
          <p:cNvPr id="9" name="TextBox 8">
            <a:extLst>
              <a:ext uri="{FF2B5EF4-FFF2-40B4-BE49-F238E27FC236}">
                <a16:creationId xmlns:a16="http://schemas.microsoft.com/office/drawing/2014/main" id="{9B603992-D725-4173-A9F2-C5E28CA232F2}"/>
              </a:ext>
            </a:extLst>
          </p:cNvPr>
          <p:cNvSpPr txBox="1"/>
          <p:nvPr/>
        </p:nvSpPr>
        <p:spPr>
          <a:xfrm>
            <a:off x="314417" y="3569001"/>
            <a:ext cx="5781582" cy="1477328"/>
          </a:xfrm>
          <a:prstGeom prst="rect">
            <a:avLst/>
          </a:prstGeom>
          <a:noFill/>
        </p:spPr>
        <p:txBody>
          <a:bodyPr wrap="square" rtlCol="0">
            <a:spAutoFit/>
          </a:bodyPr>
          <a:lstStyle/>
          <a:p>
            <a:pPr marL="285750" indent="-285750">
              <a:buClr>
                <a:schemeClr val="accent2"/>
              </a:buClr>
              <a:buFont typeface="Open Sans" panose="020B0606030504020204" pitchFamily="34" charset="0"/>
              <a:buChar char="›"/>
            </a:pPr>
            <a:r>
              <a:rPr lang="en-IE" dirty="0">
                <a:solidFill>
                  <a:schemeClr val="accent3"/>
                </a:solidFill>
              </a:rPr>
              <a:t>These images serve as a demo for the gestures that are captured from the video. The sample images show four of the gestures in the vocabulary that are captured from video sources that are inputted to the network</a:t>
            </a:r>
          </a:p>
        </p:txBody>
      </p:sp>
    </p:spTree>
    <p:extLst>
      <p:ext uri="{BB962C8B-B14F-4D97-AF65-F5344CB8AC3E}">
        <p14:creationId xmlns:p14="http://schemas.microsoft.com/office/powerpoint/2010/main" val="89756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9145-3571-43AE-828F-6F878605FA39}"/>
              </a:ext>
            </a:extLst>
          </p:cNvPr>
          <p:cNvSpPr>
            <a:spLocks noGrp="1"/>
          </p:cNvSpPr>
          <p:nvPr>
            <p:ph type="ctrTitle"/>
          </p:nvPr>
        </p:nvSpPr>
        <p:spPr/>
        <p:txBody>
          <a:bodyPr/>
          <a:lstStyle/>
          <a:p>
            <a:r>
              <a:rPr lang="en-IE" dirty="0"/>
              <a:t>Thank you!</a:t>
            </a:r>
          </a:p>
        </p:txBody>
      </p:sp>
      <p:pic>
        <p:nvPicPr>
          <p:cNvPr id="4" name="Picture 3">
            <a:extLst>
              <a:ext uri="{FF2B5EF4-FFF2-40B4-BE49-F238E27FC236}">
                <a16:creationId xmlns:a16="http://schemas.microsoft.com/office/drawing/2014/main" id="{9CB23981-D36C-31CC-B681-554F5FEFD84A}"/>
              </a:ext>
            </a:extLst>
          </p:cNvPr>
          <p:cNvPicPr>
            <a:picLocks noChangeAspect="1"/>
          </p:cNvPicPr>
          <p:nvPr/>
        </p:nvPicPr>
        <p:blipFill>
          <a:blip r:embed="rId2" cstate="hqprint">
            <a:lum bright="70000" contrast="-70000"/>
            <a:extLst>
              <a:ext uri="{BEBA8EAE-BF5A-486C-A8C5-ECC9F3942E4B}">
                <a14:imgProps xmlns:a14="http://schemas.microsoft.com/office/drawing/2010/main">
                  <a14:imgLayer r:embed="rId3">
                    <a14:imgEffect>
                      <a14:artisticPhotocopy/>
                    </a14:imgEffect>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92858" y="4462891"/>
            <a:ext cx="3606284" cy="1064041"/>
          </a:xfrm>
          <a:prstGeom prst="rect">
            <a:avLst/>
          </a:prstGeom>
        </p:spPr>
      </p:pic>
    </p:spTree>
    <p:extLst>
      <p:ext uri="{BB962C8B-B14F-4D97-AF65-F5344CB8AC3E}">
        <p14:creationId xmlns:p14="http://schemas.microsoft.com/office/powerpoint/2010/main" val="3912827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3E60D6-A719-420F-885C-B30340DD0FE4}"/>
              </a:ext>
            </a:extLst>
          </p:cNvPr>
          <p:cNvSpPr>
            <a:spLocks noGrp="1"/>
          </p:cNvSpPr>
          <p:nvPr>
            <p:ph idx="1"/>
          </p:nvPr>
        </p:nvSpPr>
        <p:spPr>
          <a:xfrm>
            <a:off x="1432840" y="1337353"/>
            <a:ext cx="6417199" cy="5520647"/>
          </a:xfrm>
        </p:spPr>
        <p:txBody>
          <a:bodyPr>
            <a:normAutofit/>
          </a:bodyPr>
          <a:lstStyle/>
          <a:p>
            <a:pPr marL="0" indent="0">
              <a:buNone/>
            </a:pPr>
            <a:r>
              <a:rPr lang="en-US" sz="2400" dirty="0"/>
              <a:t>Introduction and Functionality</a:t>
            </a:r>
          </a:p>
          <a:p>
            <a:endParaRPr lang="en-US" sz="2400" dirty="0"/>
          </a:p>
          <a:p>
            <a:pPr marL="0" indent="0">
              <a:buNone/>
            </a:pPr>
            <a:r>
              <a:rPr lang="en-US" sz="2400" dirty="0"/>
              <a:t>Real-time Gesture Recognition Module</a:t>
            </a:r>
          </a:p>
          <a:p>
            <a:pPr marL="0" indent="0">
              <a:buNone/>
            </a:pPr>
            <a:endParaRPr lang="en-US" sz="2400" dirty="0"/>
          </a:p>
          <a:p>
            <a:pPr marL="0" indent="0">
              <a:buNone/>
            </a:pPr>
            <a:r>
              <a:rPr lang="en-US" sz="2400" dirty="0" err="1"/>
              <a:t>EgoGesture</a:t>
            </a:r>
            <a:r>
              <a:rPr lang="en-US" sz="2400" dirty="0"/>
              <a:t> Dataset</a:t>
            </a:r>
          </a:p>
          <a:p>
            <a:pPr marL="0" indent="0">
              <a:buNone/>
            </a:pPr>
            <a:endParaRPr lang="en-US" sz="2400" dirty="0"/>
          </a:p>
          <a:p>
            <a:pPr marL="0" indent="0">
              <a:buNone/>
            </a:pPr>
            <a:r>
              <a:rPr lang="en-US" sz="2400" dirty="0"/>
              <a:t> Indicative Outputs </a:t>
            </a:r>
          </a:p>
        </p:txBody>
      </p:sp>
      <p:sp>
        <p:nvSpPr>
          <p:cNvPr id="3" name="Slide Number Placeholder 2">
            <a:extLst>
              <a:ext uri="{FF2B5EF4-FFF2-40B4-BE49-F238E27FC236}">
                <a16:creationId xmlns:a16="http://schemas.microsoft.com/office/drawing/2014/main" id="{53E18954-89D2-4C98-A9DF-3B158F57ED0C}"/>
              </a:ext>
            </a:extLst>
          </p:cNvPr>
          <p:cNvSpPr>
            <a:spLocks noGrp="1"/>
          </p:cNvSpPr>
          <p:nvPr>
            <p:ph type="sldNum" sz="quarter" idx="12"/>
          </p:nvPr>
        </p:nvSpPr>
        <p:spPr/>
        <p:txBody>
          <a:bodyPr/>
          <a:lstStyle/>
          <a:p>
            <a:pPr algn="l"/>
            <a:fld id="{CE60A950-A652-4A2E-94A4-23751B04ECA5}" type="slidenum">
              <a:rPr lang="en-IE" smtClean="0"/>
              <a:pPr algn="l"/>
              <a:t>2</a:t>
            </a:fld>
            <a:endParaRPr lang="en-IE"/>
          </a:p>
        </p:txBody>
      </p:sp>
      <p:sp>
        <p:nvSpPr>
          <p:cNvPr id="4" name="Title 3">
            <a:extLst>
              <a:ext uri="{FF2B5EF4-FFF2-40B4-BE49-F238E27FC236}">
                <a16:creationId xmlns:a16="http://schemas.microsoft.com/office/drawing/2014/main" id="{156D8D79-498C-4D6F-843B-A35414A4038F}"/>
              </a:ext>
            </a:extLst>
          </p:cNvPr>
          <p:cNvSpPr>
            <a:spLocks noGrp="1"/>
          </p:cNvSpPr>
          <p:nvPr>
            <p:ph type="title"/>
          </p:nvPr>
        </p:nvSpPr>
        <p:spPr/>
        <p:txBody>
          <a:bodyPr/>
          <a:lstStyle/>
          <a:p>
            <a:r>
              <a:rPr lang="en-US" dirty="0"/>
              <a:t>Contents</a:t>
            </a:r>
            <a:endParaRPr lang="en-IE" dirty="0"/>
          </a:p>
        </p:txBody>
      </p:sp>
      <p:pic>
        <p:nvPicPr>
          <p:cNvPr id="5" name="Graphic 4" descr="Badge 1 with solid fill">
            <a:extLst>
              <a:ext uri="{FF2B5EF4-FFF2-40B4-BE49-F238E27FC236}">
                <a16:creationId xmlns:a16="http://schemas.microsoft.com/office/drawing/2014/main" id="{B0421111-A2A9-3C07-A9CE-6F02AA7E031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108" y="1180287"/>
            <a:ext cx="691317" cy="691317"/>
          </a:xfrm>
          <a:prstGeom prst="rect">
            <a:avLst/>
          </a:prstGeom>
        </p:spPr>
      </p:pic>
      <p:pic>
        <p:nvPicPr>
          <p:cNvPr id="22" name="Graphic 21" descr="Badge with solid fill">
            <a:extLst>
              <a:ext uri="{FF2B5EF4-FFF2-40B4-BE49-F238E27FC236}">
                <a16:creationId xmlns:a16="http://schemas.microsoft.com/office/drawing/2014/main" id="{ADD0AC9A-19DD-797C-9AAE-C45DEE90D29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108" y="1935373"/>
            <a:ext cx="691317" cy="691317"/>
          </a:xfrm>
          <a:prstGeom prst="rect">
            <a:avLst/>
          </a:prstGeom>
        </p:spPr>
      </p:pic>
      <p:pic>
        <p:nvPicPr>
          <p:cNvPr id="24" name="Graphic 23" descr="Badge 3 with solid fill">
            <a:extLst>
              <a:ext uri="{FF2B5EF4-FFF2-40B4-BE49-F238E27FC236}">
                <a16:creationId xmlns:a16="http://schemas.microsoft.com/office/drawing/2014/main" id="{A3790452-51EA-63CA-7669-0553DBEAB0D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108" y="2690459"/>
            <a:ext cx="691317" cy="691317"/>
          </a:xfrm>
          <a:prstGeom prst="rect">
            <a:avLst/>
          </a:prstGeom>
        </p:spPr>
      </p:pic>
      <p:pic>
        <p:nvPicPr>
          <p:cNvPr id="7" name="Graphic 11" descr="Badge 4 with solid fill">
            <a:extLst>
              <a:ext uri="{FF2B5EF4-FFF2-40B4-BE49-F238E27FC236}">
                <a16:creationId xmlns:a16="http://schemas.microsoft.com/office/drawing/2014/main" id="{7F40AA5F-DEC9-982E-6506-B57373BECC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2107" y="3445545"/>
            <a:ext cx="691317" cy="691317"/>
          </a:xfrm>
          <a:prstGeom prst="rect">
            <a:avLst/>
          </a:prstGeom>
        </p:spPr>
      </p:pic>
    </p:spTree>
    <p:extLst>
      <p:ext uri="{BB962C8B-B14F-4D97-AF65-F5344CB8AC3E}">
        <p14:creationId xmlns:p14="http://schemas.microsoft.com/office/powerpoint/2010/main" val="380893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4C9D-0DD0-4BC4-B562-0B7B6ECF16B1}"/>
              </a:ext>
            </a:extLst>
          </p:cNvPr>
          <p:cNvSpPr>
            <a:spLocks noGrp="1"/>
          </p:cNvSpPr>
          <p:nvPr>
            <p:ph type="ctrTitle"/>
          </p:nvPr>
        </p:nvSpPr>
        <p:spPr/>
        <p:txBody>
          <a:bodyPr/>
          <a:lstStyle/>
          <a:p>
            <a:r>
              <a:rPr lang="en-IE" dirty="0"/>
              <a:t>Introduction</a:t>
            </a:r>
          </a:p>
        </p:txBody>
      </p:sp>
      <p:pic>
        <p:nvPicPr>
          <p:cNvPr id="3" name="Graphic 2" descr="Badge 1 with solid fill">
            <a:extLst>
              <a:ext uri="{FF2B5EF4-FFF2-40B4-BE49-F238E27FC236}">
                <a16:creationId xmlns:a16="http://schemas.microsoft.com/office/drawing/2014/main" id="{028011E2-8A27-B8E7-2AA3-6CFF0A682B38}"/>
              </a:ext>
            </a:extLst>
          </p:cNvPr>
          <p:cNvPicPr>
            <a:picLocks noChangeAspect="1"/>
          </p:cNvPicPr>
          <p:nvPr/>
        </p:nvPicPr>
        <p:blipFill>
          <a:blip r:embed="rId2">
            <a:alphaModFix amt="68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8276" y="2713055"/>
            <a:ext cx="3512682" cy="3512682"/>
          </a:xfrm>
          <a:prstGeom prst="rect">
            <a:avLst/>
          </a:prstGeom>
        </p:spPr>
      </p:pic>
    </p:spTree>
    <p:extLst>
      <p:ext uri="{BB962C8B-B14F-4D97-AF65-F5344CB8AC3E}">
        <p14:creationId xmlns:p14="http://schemas.microsoft.com/office/powerpoint/2010/main" val="75995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096BB9-AD02-4E91-AF09-8A7CB2AEBEF6}"/>
              </a:ext>
            </a:extLst>
          </p:cNvPr>
          <p:cNvSpPr>
            <a:spLocks noGrp="1"/>
          </p:cNvSpPr>
          <p:nvPr>
            <p:ph type="sldNum" sz="quarter" idx="12"/>
          </p:nvPr>
        </p:nvSpPr>
        <p:spPr/>
        <p:txBody>
          <a:bodyPr/>
          <a:lstStyle/>
          <a:p>
            <a:pPr algn="l"/>
            <a:fld id="{CE60A950-A652-4A2E-94A4-23751B04ECA5}" type="slidenum">
              <a:rPr lang="en-IE" smtClean="0"/>
              <a:pPr algn="l"/>
              <a:t>4</a:t>
            </a:fld>
            <a:endParaRPr lang="en-IE"/>
          </a:p>
        </p:txBody>
      </p:sp>
      <p:sp>
        <p:nvSpPr>
          <p:cNvPr id="4" name="Title 3">
            <a:extLst>
              <a:ext uri="{FF2B5EF4-FFF2-40B4-BE49-F238E27FC236}">
                <a16:creationId xmlns:a16="http://schemas.microsoft.com/office/drawing/2014/main" id="{CF045034-5CC9-41D8-8BD0-ADFD07CC64E5}"/>
              </a:ext>
            </a:extLst>
          </p:cNvPr>
          <p:cNvSpPr>
            <a:spLocks noGrp="1"/>
          </p:cNvSpPr>
          <p:nvPr>
            <p:ph type="title"/>
          </p:nvPr>
        </p:nvSpPr>
        <p:spPr>
          <a:xfrm>
            <a:off x="424090" y="333598"/>
            <a:ext cx="7604464" cy="691318"/>
          </a:xfrm>
        </p:spPr>
        <p:txBody>
          <a:bodyPr/>
          <a:lstStyle/>
          <a:p>
            <a:r>
              <a:rPr lang="en-IE" dirty="0"/>
              <a:t>What is Gesture Recognition? </a:t>
            </a:r>
          </a:p>
        </p:txBody>
      </p:sp>
      <p:grpSp>
        <p:nvGrpSpPr>
          <p:cNvPr id="6" name="Graphic 40">
            <a:extLst>
              <a:ext uri="{FF2B5EF4-FFF2-40B4-BE49-F238E27FC236}">
                <a16:creationId xmlns:a16="http://schemas.microsoft.com/office/drawing/2014/main" id="{630A900C-B7E4-41ED-A662-BEDA4853D29C}"/>
              </a:ext>
            </a:extLst>
          </p:cNvPr>
          <p:cNvGrpSpPr/>
          <p:nvPr/>
        </p:nvGrpSpPr>
        <p:grpSpPr>
          <a:xfrm>
            <a:off x="228401" y="3121592"/>
            <a:ext cx="914400" cy="914401"/>
            <a:chOff x="9118780" y="4753546"/>
            <a:chExt cx="540355" cy="539792"/>
          </a:xfrm>
          <a:solidFill>
            <a:schemeClr val="accent2"/>
          </a:solidFill>
        </p:grpSpPr>
        <p:sp>
          <p:nvSpPr>
            <p:cNvPr id="7" name="Freeform: Shape 6">
              <a:extLst>
                <a:ext uri="{FF2B5EF4-FFF2-40B4-BE49-F238E27FC236}">
                  <a16:creationId xmlns:a16="http://schemas.microsoft.com/office/drawing/2014/main" id="{B692B9C8-FC58-492E-8373-2A2B7385B1F4}"/>
                </a:ext>
              </a:extLst>
            </p:cNvPr>
            <p:cNvSpPr/>
            <p:nvPr/>
          </p:nvSpPr>
          <p:spPr>
            <a:xfrm>
              <a:off x="9412912" y="4912596"/>
              <a:ext cx="246223" cy="380742"/>
            </a:xfrm>
            <a:custGeom>
              <a:avLst/>
              <a:gdLst>
                <a:gd name="connsiteX0" fmla="*/ 246724 w 246223"/>
                <a:gd name="connsiteY0" fmla="*/ 130577 h 380742"/>
                <a:gd name="connsiteX1" fmla="*/ 220784 w 246223"/>
                <a:gd name="connsiteY1" fmla="*/ 101227 h 380742"/>
                <a:gd name="connsiteX2" fmla="*/ 203372 w 246223"/>
                <a:gd name="connsiteY2" fmla="*/ 104836 h 380742"/>
                <a:gd name="connsiteX3" fmla="*/ 178786 w 246223"/>
                <a:gd name="connsiteY3" fmla="*/ 84430 h 380742"/>
                <a:gd name="connsiteX4" fmla="*/ 158245 w 246223"/>
                <a:gd name="connsiteY4" fmla="*/ 90075 h 380742"/>
                <a:gd name="connsiteX5" fmla="*/ 153449 w 246223"/>
                <a:gd name="connsiteY5" fmla="*/ 84270 h 380742"/>
                <a:gd name="connsiteX6" fmla="*/ 131586 w 246223"/>
                <a:gd name="connsiteY6" fmla="*/ 76504 h 380742"/>
                <a:gd name="connsiteX7" fmla="*/ 120343 w 246223"/>
                <a:gd name="connsiteY7" fmla="*/ 79668 h 380742"/>
                <a:gd name="connsiteX8" fmla="*/ 120343 w 246223"/>
                <a:gd name="connsiteY8" fmla="*/ 28874 h 380742"/>
                <a:gd name="connsiteX9" fmla="*/ 110947 w 246223"/>
                <a:gd name="connsiteY9" fmla="*/ 7574 h 380742"/>
                <a:gd name="connsiteX10" fmla="*/ 88805 w 246223"/>
                <a:gd name="connsiteY10" fmla="*/ 113 h 380742"/>
                <a:gd name="connsiteX11" fmla="*/ 62481 w 246223"/>
                <a:gd name="connsiteY11" fmla="*/ 29348 h 380742"/>
                <a:gd name="connsiteX12" fmla="*/ 62481 w 246223"/>
                <a:gd name="connsiteY12" fmla="*/ 64520 h 380742"/>
                <a:gd name="connsiteX13" fmla="*/ 70411 w 246223"/>
                <a:gd name="connsiteY13" fmla="*/ 72433 h 380742"/>
                <a:gd name="connsiteX14" fmla="*/ 78341 w 246223"/>
                <a:gd name="connsiteY14" fmla="*/ 64520 h 380742"/>
                <a:gd name="connsiteX15" fmla="*/ 78341 w 246223"/>
                <a:gd name="connsiteY15" fmla="*/ 29348 h 380742"/>
                <a:gd name="connsiteX16" fmla="*/ 90200 w 246223"/>
                <a:gd name="connsiteY16" fmla="*/ 15884 h 380742"/>
                <a:gd name="connsiteX17" fmla="*/ 100236 w 246223"/>
                <a:gd name="connsiteY17" fmla="*/ 19250 h 380742"/>
                <a:gd name="connsiteX18" fmla="*/ 104483 w 246223"/>
                <a:gd name="connsiteY18" fmla="*/ 28874 h 380742"/>
                <a:gd name="connsiteX19" fmla="*/ 104483 w 246223"/>
                <a:gd name="connsiteY19" fmla="*/ 172690 h 380742"/>
                <a:gd name="connsiteX20" fmla="*/ 112413 w 246223"/>
                <a:gd name="connsiteY20" fmla="*/ 180605 h 380742"/>
                <a:gd name="connsiteX21" fmla="*/ 120343 w 246223"/>
                <a:gd name="connsiteY21" fmla="*/ 172690 h 380742"/>
                <a:gd name="connsiteX22" fmla="*/ 120343 w 246223"/>
                <a:gd name="connsiteY22" fmla="*/ 105882 h 380742"/>
                <a:gd name="connsiteX23" fmla="*/ 132673 w 246223"/>
                <a:gd name="connsiteY23" fmla="*/ 92299 h 380742"/>
                <a:gd name="connsiteX24" fmla="*/ 142625 w 246223"/>
                <a:gd name="connsiteY24" fmla="*/ 95838 h 380742"/>
                <a:gd name="connsiteX25" fmla="*/ 146794 w 246223"/>
                <a:gd name="connsiteY25" fmla="*/ 104173 h 380742"/>
                <a:gd name="connsiteX26" fmla="*/ 146675 w 246223"/>
                <a:gd name="connsiteY26" fmla="*/ 105495 h 380742"/>
                <a:gd name="connsiteX27" fmla="*/ 146675 w 246223"/>
                <a:gd name="connsiteY27" fmla="*/ 172690 h 380742"/>
                <a:gd name="connsiteX28" fmla="*/ 154605 w 246223"/>
                <a:gd name="connsiteY28" fmla="*/ 180605 h 380742"/>
                <a:gd name="connsiteX29" fmla="*/ 162534 w 246223"/>
                <a:gd name="connsiteY29" fmla="*/ 172690 h 380742"/>
                <a:gd name="connsiteX30" fmla="*/ 162534 w 246223"/>
                <a:gd name="connsiteY30" fmla="*/ 111069 h 380742"/>
                <a:gd name="connsiteX31" fmla="*/ 162580 w 246223"/>
                <a:gd name="connsiteY31" fmla="*/ 110868 h 380742"/>
                <a:gd name="connsiteX32" fmla="*/ 177076 w 246223"/>
                <a:gd name="connsiteY32" fmla="*/ 100168 h 380742"/>
                <a:gd name="connsiteX33" fmla="*/ 188862 w 246223"/>
                <a:gd name="connsiteY33" fmla="*/ 113781 h 380742"/>
                <a:gd name="connsiteX34" fmla="*/ 188862 w 246223"/>
                <a:gd name="connsiteY34" fmla="*/ 126189 h 380742"/>
                <a:gd name="connsiteX35" fmla="*/ 188904 w 246223"/>
                <a:gd name="connsiteY35" fmla="*/ 126997 h 380742"/>
                <a:gd name="connsiteX36" fmla="*/ 188904 w 246223"/>
                <a:gd name="connsiteY36" fmla="*/ 172690 h 380742"/>
                <a:gd name="connsiteX37" fmla="*/ 196833 w 246223"/>
                <a:gd name="connsiteY37" fmla="*/ 180605 h 380742"/>
                <a:gd name="connsiteX38" fmla="*/ 204763 w 246223"/>
                <a:gd name="connsiteY38" fmla="*/ 172690 h 380742"/>
                <a:gd name="connsiteX39" fmla="*/ 204763 w 246223"/>
                <a:gd name="connsiteY39" fmla="*/ 126906 h 380742"/>
                <a:gd name="connsiteX40" fmla="*/ 219078 w 246223"/>
                <a:gd name="connsiteY40" fmla="*/ 116965 h 380742"/>
                <a:gd name="connsiteX41" fmla="*/ 230864 w 246223"/>
                <a:gd name="connsiteY41" fmla="*/ 130577 h 380742"/>
                <a:gd name="connsiteX42" fmla="*/ 230864 w 246223"/>
                <a:gd name="connsiteY42" fmla="*/ 216209 h 380742"/>
                <a:gd name="connsiteX43" fmla="*/ 215446 w 246223"/>
                <a:gd name="connsiteY43" fmla="*/ 285760 h 380742"/>
                <a:gd name="connsiteX44" fmla="*/ 215223 w 246223"/>
                <a:gd name="connsiteY44" fmla="*/ 286242 h 380742"/>
                <a:gd name="connsiteX45" fmla="*/ 214121 w 246223"/>
                <a:gd name="connsiteY45" fmla="*/ 286242 h 380742"/>
                <a:gd name="connsiteX46" fmla="*/ 86988 w 246223"/>
                <a:gd name="connsiteY46" fmla="*/ 286242 h 380742"/>
                <a:gd name="connsiteX47" fmla="*/ 67484 w 246223"/>
                <a:gd name="connsiteY47" fmla="*/ 265890 h 380742"/>
                <a:gd name="connsiteX48" fmla="*/ 33437 w 246223"/>
                <a:gd name="connsiteY48" fmla="*/ 212266 h 380742"/>
                <a:gd name="connsiteX49" fmla="*/ 32694 w 246223"/>
                <a:gd name="connsiteY49" fmla="*/ 211038 h 380742"/>
                <a:gd name="connsiteX50" fmla="*/ 19579 w 246223"/>
                <a:gd name="connsiteY50" fmla="*/ 187773 h 380742"/>
                <a:gd name="connsiteX51" fmla="*/ 17730 w 246223"/>
                <a:gd name="connsiteY51" fmla="*/ 184415 h 380742"/>
                <a:gd name="connsiteX52" fmla="*/ 16504 w 246223"/>
                <a:gd name="connsiteY52" fmla="*/ 172892 h 380742"/>
                <a:gd name="connsiteX53" fmla="*/ 23860 w 246223"/>
                <a:gd name="connsiteY53" fmla="*/ 163931 h 380742"/>
                <a:gd name="connsiteX54" fmla="*/ 43789 w 246223"/>
                <a:gd name="connsiteY54" fmla="*/ 169436 h 380742"/>
                <a:gd name="connsiteX55" fmla="*/ 55526 w 246223"/>
                <a:gd name="connsiteY55" fmla="*/ 187789 h 380742"/>
                <a:gd name="connsiteX56" fmla="*/ 67187 w 246223"/>
                <a:gd name="connsiteY56" fmla="*/ 194711 h 380742"/>
                <a:gd name="connsiteX57" fmla="*/ 67311 w 246223"/>
                <a:gd name="connsiteY57" fmla="*/ 194711 h 380742"/>
                <a:gd name="connsiteX58" fmla="*/ 78341 w 246223"/>
                <a:gd name="connsiteY58" fmla="*/ 180345 h 380742"/>
                <a:gd name="connsiteX59" fmla="*/ 78341 w 246223"/>
                <a:gd name="connsiteY59" fmla="*/ 98413 h 380742"/>
                <a:gd name="connsiteX60" fmla="*/ 70411 w 246223"/>
                <a:gd name="connsiteY60" fmla="*/ 90499 h 380742"/>
                <a:gd name="connsiteX61" fmla="*/ 62481 w 246223"/>
                <a:gd name="connsiteY61" fmla="*/ 98413 h 380742"/>
                <a:gd name="connsiteX62" fmla="*/ 62481 w 246223"/>
                <a:gd name="connsiteY62" fmla="*/ 169604 h 380742"/>
                <a:gd name="connsiteX63" fmla="*/ 57371 w 246223"/>
                <a:gd name="connsiteY63" fmla="*/ 161258 h 380742"/>
                <a:gd name="connsiteX64" fmla="*/ 16422 w 246223"/>
                <a:gd name="connsiteY64" fmla="*/ 149952 h 380742"/>
                <a:gd name="connsiteX65" fmla="*/ 1309 w 246223"/>
                <a:gd name="connsiteY65" fmla="*/ 168361 h 380742"/>
                <a:gd name="connsiteX66" fmla="*/ 3832 w 246223"/>
                <a:gd name="connsiteY66" fmla="*/ 192033 h 380742"/>
                <a:gd name="connsiteX67" fmla="*/ 5672 w 246223"/>
                <a:gd name="connsiteY67" fmla="*/ 195387 h 380742"/>
                <a:gd name="connsiteX68" fmla="*/ 19109 w 246223"/>
                <a:gd name="connsiteY68" fmla="*/ 219200 h 380742"/>
                <a:gd name="connsiteX69" fmla="*/ 19848 w 246223"/>
                <a:gd name="connsiteY69" fmla="*/ 220432 h 380742"/>
                <a:gd name="connsiteX70" fmla="*/ 54411 w 246223"/>
                <a:gd name="connsiteY70" fmla="*/ 274851 h 380742"/>
                <a:gd name="connsiteX71" fmla="*/ 67434 w 246223"/>
                <a:gd name="connsiteY71" fmla="*/ 290041 h 380742"/>
                <a:gd name="connsiteX72" fmla="*/ 62481 w 246223"/>
                <a:gd name="connsiteY72" fmla="*/ 301057 h 380742"/>
                <a:gd name="connsiteX73" fmla="*/ 62481 w 246223"/>
                <a:gd name="connsiteY73" fmla="*/ 366131 h 380742"/>
                <a:gd name="connsiteX74" fmla="*/ 77330 w 246223"/>
                <a:gd name="connsiteY74" fmla="*/ 380950 h 380742"/>
                <a:gd name="connsiteX75" fmla="*/ 225423 w 246223"/>
                <a:gd name="connsiteY75" fmla="*/ 380950 h 380742"/>
                <a:gd name="connsiteX76" fmla="*/ 240271 w 246223"/>
                <a:gd name="connsiteY76" fmla="*/ 366131 h 380742"/>
                <a:gd name="connsiteX77" fmla="*/ 240271 w 246223"/>
                <a:gd name="connsiteY77" fmla="*/ 301057 h 380742"/>
                <a:gd name="connsiteX78" fmla="*/ 231921 w 246223"/>
                <a:gd name="connsiteY78" fmla="*/ 287755 h 380742"/>
                <a:gd name="connsiteX79" fmla="*/ 246724 w 246223"/>
                <a:gd name="connsiteY79" fmla="*/ 216209 h 380742"/>
                <a:gd name="connsiteX80" fmla="*/ 224412 w 246223"/>
                <a:gd name="connsiteY80" fmla="*/ 365121 h 380742"/>
                <a:gd name="connsiteX81" fmla="*/ 78341 w 246223"/>
                <a:gd name="connsiteY81" fmla="*/ 365121 h 380742"/>
                <a:gd name="connsiteX82" fmla="*/ 78341 w 246223"/>
                <a:gd name="connsiteY82" fmla="*/ 302071 h 380742"/>
                <a:gd name="connsiteX83" fmla="*/ 88842 w 246223"/>
                <a:gd name="connsiteY83" fmla="*/ 302071 h 380742"/>
                <a:gd name="connsiteX84" fmla="*/ 90353 w 246223"/>
                <a:gd name="connsiteY84" fmla="*/ 302071 h 380742"/>
                <a:gd name="connsiteX85" fmla="*/ 224412 w 246223"/>
                <a:gd name="connsiteY85" fmla="*/ 302071 h 38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46223" h="380742">
                  <a:moveTo>
                    <a:pt x="246724" y="130577"/>
                  </a:moveTo>
                  <a:cubicBezTo>
                    <a:pt x="246724" y="115445"/>
                    <a:pt x="235574" y="102826"/>
                    <a:pt x="220784" y="101227"/>
                  </a:cubicBezTo>
                  <a:cubicBezTo>
                    <a:pt x="214558" y="100556"/>
                    <a:pt x="208515" y="101936"/>
                    <a:pt x="203372" y="104836"/>
                  </a:cubicBezTo>
                  <a:cubicBezTo>
                    <a:pt x="199978" y="93922"/>
                    <a:pt x="190526" y="85700"/>
                    <a:pt x="178786" y="84430"/>
                  </a:cubicBezTo>
                  <a:cubicBezTo>
                    <a:pt x="171244" y="83619"/>
                    <a:pt x="163975" y="85815"/>
                    <a:pt x="158245" y="90075"/>
                  </a:cubicBezTo>
                  <a:cubicBezTo>
                    <a:pt x="156916" y="87957"/>
                    <a:pt x="155306" y="86000"/>
                    <a:pt x="153449" y="84270"/>
                  </a:cubicBezTo>
                  <a:cubicBezTo>
                    <a:pt x="147567" y="78786"/>
                    <a:pt x="139603" y="75956"/>
                    <a:pt x="131586" y="76504"/>
                  </a:cubicBezTo>
                  <a:cubicBezTo>
                    <a:pt x="127554" y="76783"/>
                    <a:pt x="123752" y="77892"/>
                    <a:pt x="120343" y="79668"/>
                  </a:cubicBezTo>
                  <a:lnTo>
                    <a:pt x="120343" y="28874"/>
                  </a:lnTo>
                  <a:cubicBezTo>
                    <a:pt x="120343" y="20795"/>
                    <a:pt x="116917" y="13033"/>
                    <a:pt x="110947" y="7574"/>
                  </a:cubicBezTo>
                  <a:cubicBezTo>
                    <a:pt x="104979" y="2120"/>
                    <a:pt x="96904" y="-604"/>
                    <a:pt x="88805" y="113"/>
                  </a:cubicBezTo>
                  <a:cubicBezTo>
                    <a:pt x="74043" y="1415"/>
                    <a:pt x="62481" y="14256"/>
                    <a:pt x="62481" y="29348"/>
                  </a:cubicBezTo>
                  <a:lnTo>
                    <a:pt x="62481" y="64520"/>
                  </a:lnTo>
                  <a:cubicBezTo>
                    <a:pt x="62481" y="68890"/>
                    <a:pt x="66031" y="72433"/>
                    <a:pt x="70411" y="72433"/>
                  </a:cubicBezTo>
                  <a:cubicBezTo>
                    <a:pt x="74790" y="72433"/>
                    <a:pt x="78341" y="68890"/>
                    <a:pt x="78341" y="64520"/>
                  </a:cubicBezTo>
                  <a:lnTo>
                    <a:pt x="78341" y="29348"/>
                  </a:lnTo>
                  <a:cubicBezTo>
                    <a:pt x="78341" y="22385"/>
                    <a:pt x="83550" y="16469"/>
                    <a:pt x="90200" y="15884"/>
                  </a:cubicBezTo>
                  <a:cubicBezTo>
                    <a:pt x="93940" y="15555"/>
                    <a:pt x="97499" y="16750"/>
                    <a:pt x="100236" y="19250"/>
                  </a:cubicBezTo>
                  <a:cubicBezTo>
                    <a:pt x="102976" y="21751"/>
                    <a:pt x="104483" y="25170"/>
                    <a:pt x="104483" y="28874"/>
                  </a:cubicBezTo>
                  <a:lnTo>
                    <a:pt x="104483" y="172690"/>
                  </a:lnTo>
                  <a:cubicBezTo>
                    <a:pt x="104483" y="177062"/>
                    <a:pt x="108033" y="180605"/>
                    <a:pt x="112413" y="180605"/>
                  </a:cubicBezTo>
                  <a:cubicBezTo>
                    <a:pt x="116792" y="180605"/>
                    <a:pt x="120343" y="177062"/>
                    <a:pt x="120343" y="172690"/>
                  </a:cubicBezTo>
                  <a:lnTo>
                    <a:pt x="120343" y="105882"/>
                  </a:lnTo>
                  <a:cubicBezTo>
                    <a:pt x="120343" y="98739"/>
                    <a:pt x="125758" y="92769"/>
                    <a:pt x="132673" y="92299"/>
                  </a:cubicBezTo>
                  <a:cubicBezTo>
                    <a:pt x="136367" y="92048"/>
                    <a:pt x="139905" y="93301"/>
                    <a:pt x="142625" y="95838"/>
                  </a:cubicBezTo>
                  <a:cubicBezTo>
                    <a:pt x="145027" y="98075"/>
                    <a:pt x="146476" y="100997"/>
                    <a:pt x="146794" y="104173"/>
                  </a:cubicBezTo>
                  <a:cubicBezTo>
                    <a:pt x="146720" y="104605"/>
                    <a:pt x="146675" y="105046"/>
                    <a:pt x="146675" y="105495"/>
                  </a:cubicBezTo>
                  <a:lnTo>
                    <a:pt x="146675" y="172690"/>
                  </a:lnTo>
                  <a:cubicBezTo>
                    <a:pt x="146675" y="177062"/>
                    <a:pt x="150224" y="180605"/>
                    <a:pt x="154605" y="180605"/>
                  </a:cubicBezTo>
                  <a:cubicBezTo>
                    <a:pt x="158984" y="180605"/>
                    <a:pt x="162534" y="177062"/>
                    <a:pt x="162534" y="172690"/>
                  </a:cubicBezTo>
                  <a:lnTo>
                    <a:pt x="162534" y="111069"/>
                  </a:lnTo>
                  <a:cubicBezTo>
                    <a:pt x="162546" y="111004"/>
                    <a:pt x="162567" y="110937"/>
                    <a:pt x="162580" y="110868"/>
                  </a:cubicBezTo>
                  <a:cubicBezTo>
                    <a:pt x="163863" y="104127"/>
                    <a:pt x="170233" y="99427"/>
                    <a:pt x="177076" y="100168"/>
                  </a:cubicBezTo>
                  <a:cubicBezTo>
                    <a:pt x="183685" y="100881"/>
                    <a:pt x="188862" y="106863"/>
                    <a:pt x="188862" y="113781"/>
                  </a:cubicBezTo>
                  <a:lnTo>
                    <a:pt x="188862" y="126189"/>
                  </a:lnTo>
                  <a:cubicBezTo>
                    <a:pt x="188862" y="126461"/>
                    <a:pt x="188878" y="126729"/>
                    <a:pt x="188904" y="126997"/>
                  </a:cubicBezTo>
                  <a:lnTo>
                    <a:pt x="188904" y="172690"/>
                  </a:lnTo>
                  <a:cubicBezTo>
                    <a:pt x="188904" y="177062"/>
                    <a:pt x="192453" y="180605"/>
                    <a:pt x="196833" y="180605"/>
                  </a:cubicBezTo>
                  <a:cubicBezTo>
                    <a:pt x="201213" y="180605"/>
                    <a:pt x="204763" y="177062"/>
                    <a:pt x="204763" y="172690"/>
                  </a:cubicBezTo>
                  <a:lnTo>
                    <a:pt x="204763" y="126906"/>
                  </a:lnTo>
                  <a:cubicBezTo>
                    <a:pt x="206364" y="120578"/>
                    <a:pt x="212495" y="116252"/>
                    <a:pt x="219078" y="116965"/>
                  </a:cubicBezTo>
                  <a:cubicBezTo>
                    <a:pt x="225687" y="117678"/>
                    <a:pt x="230864" y="123660"/>
                    <a:pt x="230864" y="130577"/>
                  </a:cubicBezTo>
                  <a:lnTo>
                    <a:pt x="230864" y="216209"/>
                  </a:lnTo>
                  <a:cubicBezTo>
                    <a:pt x="230864" y="240071"/>
                    <a:pt x="225535" y="264122"/>
                    <a:pt x="215446" y="285760"/>
                  </a:cubicBezTo>
                  <a:lnTo>
                    <a:pt x="215223" y="286242"/>
                  </a:lnTo>
                  <a:cubicBezTo>
                    <a:pt x="214872" y="286242"/>
                    <a:pt x="214504" y="286242"/>
                    <a:pt x="214121" y="286242"/>
                  </a:cubicBezTo>
                  <a:lnTo>
                    <a:pt x="86988" y="286242"/>
                  </a:lnTo>
                  <a:cubicBezTo>
                    <a:pt x="79187" y="280499"/>
                    <a:pt x="70052" y="269623"/>
                    <a:pt x="67484" y="265890"/>
                  </a:cubicBezTo>
                  <a:cubicBezTo>
                    <a:pt x="53705" y="245876"/>
                    <a:pt x="46077" y="233228"/>
                    <a:pt x="33437" y="212266"/>
                  </a:cubicBezTo>
                  <a:lnTo>
                    <a:pt x="32694" y="211038"/>
                  </a:lnTo>
                  <a:cubicBezTo>
                    <a:pt x="28962" y="204841"/>
                    <a:pt x="24191" y="196166"/>
                    <a:pt x="19579" y="187773"/>
                  </a:cubicBezTo>
                  <a:lnTo>
                    <a:pt x="17730" y="184415"/>
                  </a:lnTo>
                  <a:cubicBezTo>
                    <a:pt x="15778" y="180864"/>
                    <a:pt x="15341" y="176773"/>
                    <a:pt x="16504" y="172892"/>
                  </a:cubicBezTo>
                  <a:cubicBezTo>
                    <a:pt x="17664" y="169012"/>
                    <a:pt x="20277" y="165831"/>
                    <a:pt x="23860" y="163931"/>
                  </a:cubicBezTo>
                  <a:cubicBezTo>
                    <a:pt x="30911" y="160194"/>
                    <a:pt x="39666" y="162613"/>
                    <a:pt x="43789" y="169436"/>
                  </a:cubicBezTo>
                  <a:cubicBezTo>
                    <a:pt x="52661" y="184115"/>
                    <a:pt x="54816" y="186879"/>
                    <a:pt x="55526" y="187789"/>
                  </a:cubicBezTo>
                  <a:cubicBezTo>
                    <a:pt x="59109" y="192384"/>
                    <a:pt x="63030" y="194711"/>
                    <a:pt x="67187" y="194711"/>
                  </a:cubicBezTo>
                  <a:lnTo>
                    <a:pt x="67311" y="194711"/>
                  </a:lnTo>
                  <a:cubicBezTo>
                    <a:pt x="72397" y="194653"/>
                    <a:pt x="78341" y="190859"/>
                    <a:pt x="78341" y="180345"/>
                  </a:cubicBezTo>
                  <a:lnTo>
                    <a:pt x="78341" y="98413"/>
                  </a:lnTo>
                  <a:cubicBezTo>
                    <a:pt x="78341" y="94042"/>
                    <a:pt x="74790" y="90499"/>
                    <a:pt x="70411" y="90499"/>
                  </a:cubicBezTo>
                  <a:cubicBezTo>
                    <a:pt x="66031" y="90499"/>
                    <a:pt x="62481" y="94042"/>
                    <a:pt x="62481" y="98413"/>
                  </a:cubicBezTo>
                  <a:lnTo>
                    <a:pt x="62481" y="169604"/>
                  </a:lnTo>
                  <a:cubicBezTo>
                    <a:pt x="61115" y="167413"/>
                    <a:pt x="59435" y="164677"/>
                    <a:pt x="57371" y="161258"/>
                  </a:cubicBezTo>
                  <a:cubicBezTo>
                    <a:pt x="48900" y="147238"/>
                    <a:pt x="30911" y="142273"/>
                    <a:pt x="16422" y="149952"/>
                  </a:cubicBezTo>
                  <a:cubicBezTo>
                    <a:pt x="9061" y="153855"/>
                    <a:pt x="3691" y="160393"/>
                    <a:pt x="1309" y="168361"/>
                  </a:cubicBezTo>
                  <a:cubicBezTo>
                    <a:pt x="-1077" y="176332"/>
                    <a:pt x="-181" y="184741"/>
                    <a:pt x="3832" y="192033"/>
                  </a:cubicBezTo>
                  <a:lnTo>
                    <a:pt x="5672" y="195387"/>
                  </a:lnTo>
                  <a:cubicBezTo>
                    <a:pt x="10362" y="203915"/>
                    <a:pt x="15209" y="212736"/>
                    <a:pt x="19109" y="219200"/>
                  </a:cubicBezTo>
                  <a:lnTo>
                    <a:pt x="19848" y="220432"/>
                  </a:lnTo>
                  <a:cubicBezTo>
                    <a:pt x="32203" y="240916"/>
                    <a:pt x="40363" y="254450"/>
                    <a:pt x="54411" y="274851"/>
                  </a:cubicBezTo>
                  <a:cubicBezTo>
                    <a:pt x="56273" y="277554"/>
                    <a:pt x="61329" y="283898"/>
                    <a:pt x="67434" y="290041"/>
                  </a:cubicBezTo>
                  <a:cubicBezTo>
                    <a:pt x="64405" y="292756"/>
                    <a:pt x="62481" y="296683"/>
                    <a:pt x="62481" y="301057"/>
                  </a:cubicBezTo>
                  <a:lnTo>
                    <a:pt x="62481" y="366131"/>
                  </a:lnTo>
                  <a:cubicBezTo>
                    <a:pt x="62481" y="374304"/>
                    <a:pt x="69140" y="380950"/>
                    <a:pt x="77330" y="380950"/>
                  </a:cubicBezTo>
                  <a:lnTo>
                    <a:pt x="225423" y="380950"/>
                  </a:lnTo>
                  <a:cubicBezTo>
                    <a:pt x="233613" y="380950"/>
                    <a:pt x="240271" y="374304"/>
                    <a:pt x="240271" y="366131"/>
                  </a:cubicBezTo>
                  <a:lnTo>
                    <a:pt x="240271" y="301057"/>
                  </a:lnTo>
                  <a:cubicBezTo>
                    <a:pt x="240271" y="295216"/>
                    <a:pt x="236858" y="290165"/>
                    <a:pt x="231921" y="287755"/>
                  </a:cubicBezTo>
                  <a:cubicBezTo>
                    <a:pt x="241613" y="265280"/>
                    <a:pt x="246724" y="240656"/>
                    <a:pt x="246724" y="216209"/>
                  </a:cubicBezTo>
                  <a:close/>
                  <a:moveTo>
                    <a:pt x="224412" y="365121"/>
                  </a:moveTo>
                  <a:lnTo>
                    <a:pt x="78341" y="365121"/>
                  </a:lnTo>
                  <a:lnTo>
                    <a:pt x="78341" y="302071"/>
                  </a:lnTo>
                  <a:lnTo>
                    <a:pt x="88842" y="302071"/>
                  </a:lnTo>
                  <a:lnTo>
                    <a:pt x="90353" y="302071"/>
                  </a:lnTo>
                  <a:lnTo>
                    <a:pt x="224412" y="302071"/>
                  </a:lnTo>
                  <a:close/>
                </a:path>
              </a:pathLst>
            </a:custGeom>
            <a:grpFill/>
            <a:ln w="104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a:p>
          </p:txBody>
        </p:sp>
        <p:sp>
          <p:nvSpPr>
            <p:cNvPr id="8" name="Freeform: Shape 7">
              <a:extLst>
                <a:ext uri="{FF2B5EF4-FFF2-40B4-BE49-F238E27FC236}">
                  <a16:creationId xmlns:a16="http://schemas.microsoft.com/office/drawing/2014/main" id="{5883AC53-8D36-4AAD-BBBB-5A11A8D73B02}"/>
                </a:ext>
              </a:extLst>
            </p:cNvPr>
            <p:cNvSpPr/>
            <p:nvPr/>
          </p:nvSpPr>
          <p:spPr>
            <a:xfrm>
              <a:off x="9118780" y="4753546"/>
              <a:ext cx="527319" cy="463008"/>
            </a:xfrm>
            <a:custGeom>
              <a:avLst/>
              <a:gdLst>
                <a:gd name="connsiteX0" fmla="*/ 482866 w 527318"/>
                <a:gd name="connsiteY0" fmla="*/ 0 h 463007"/>
                <a:gd name="connsiteX1" fmla="*/ 439799 w 527318"/>
                <a:gd name="connsiteY1" fmla="*/ 32308 h 463007"/>
                <a:gd name="connsiteX2" fmla="*/ 360600 w 527318"/>
                <a:gd name="connsiteY2" fmla="*/ 65531 h 463007"/>
                <a:gd name="connsiteX3" fmla="*/ 340163 w 527318"/>
                <a:gd name="connsiteY3" fmla="*/ 60591 h 463007"/>
                <a:gd name="connsiteX4" fmla="*/ 295317 w 527318"/>
                <a:gd name="connsiteY4" fmla="*/ 105345 h 463007"/>
                <a:gd name="connsiteX5" fmla="*/ 295944 w 527318"/>
                <a:gd name="connsiteY5" fmla="*/ 112761 h 463007"/>
                <a:gd name="connsiteX6" fmla="*/ 205720 w 527318"/>
                <a:gd name="connsiteY6" fmla="*/ 225835 h 463007"/>
                <a:gd name="connsiteX7" fmla="*/ 161204 w 527318"/>
                <a:gd name="connsiteY7" fmla="*/ 270577 h 463007"/>
                <a:gd name="connsiteX8" fmla="*/ 161278 w 527318"/>
                <a:gd name="connsiteY8" fmla="*/ 273061 h 463007"/>
                <a:gd name="connsiteX9" fmla="*/ 136659 w 527318"/>
                <a:gd name="connsiteY9" fmla="*/ 295280 h 463007"/>
                <a:gd name="connsiteX10" fmla="*/ 136098 w 527318"/>
                <a:gd name="connsiteY10" fmla="*/ 306461 h 463007"/>
                <a:gd name="connsiteX11" fmla="*/ 147297 w 527318"/>
                <a:gd name="connsiteY11" fmla="*/ 307022 h 463007"/>
                <a:gd name="connsiteX12" fmla="*/ 165811 w 527318"/>
                <a:gd name="connsiteY12" fmla="*/ 290311 h 463007"/>
                <a:gd name="connsiteX13" fmla="*/ 182352 w 527318"/>
                <a:gd name="connsiteY13" fmla="*/ 308550 h 463007"/>
                <a:gd name="connsiteX14" fmla="*/ 84123 w 527318"/>
                <a:gd name="connsiteY14" fmla="*/ 397217 h 463007"/>
                <a:gd name="connsiteX15" fmla="*/ 66736 w 527318"/>
                <a:gd name="connsiteY15" fmla="*/ 379741 h 463007"/>
                <a:gd name="connsiteX16" fmla="*/ 121089 w 527318"/>
                <a:gd name="connsiteY16" fmla="*/ 330677 h 463007"/>
                <a:gd name="connsiteX17" fmla="*/ 121654 w 527318"/>
                <a:gd name="connsiteY17" fmla="*/ 319501 h 463007"/>
                <a:gd name="connsiteX18" fmla="*/ 110452 w 527318"/>
                <a:gd name="connsiteY18" fmla="*/ 318940 h 463007"/>
                <a:gd name="connsiteX19" fmla="*/ 49193 w 527318"/>
                <a:gd name="connsiteY19" fmla="*/ 374237 h 463007"/>
                <a:gd name="connsiteX20" fmla="*/ 44842 w 527318"/>
                <a:gd name="connsiteY20" fmla="*/ 374023 h 463007"/>
                <a:gd name="connsiteX21" fmla="*/ 0 w 527318"/>
                <a:gd name="connsiteY21" fmla="*/ 418777 h 463007"/>
                <a:gd name="connsiteX22" fmla="*/ 44842 w 527318"/>
                <a:gd name="connsiteY22" fmla="*/ 463531 h 463007"/>
                <a:gd name="connsiteX23" fmla="*/ 89684 w 527318"/>
                <a:gd name="connsiteY23" fmla="*/ 418777 h 463007"/>
                <a:gd name="connsiteX24" fmla="*/ 89399 w 527318"/>
                <a:gd name="connsiteY24" fmla="*/ 413800 h 463007"/>
                <a:gd name="connsiteX25" fmla="*/ 199082 w 527318"/>
                <a:gd name="connsiteY25" fmla="*/ 314792 h 463007"/>
                <a:gd name="connsiteX26" fmla="*/ 206045 w 527318"/>
                <a:gd name="connsiteY26" fmla="*/ 315335 h 463007"/>
                <a:gd name="connsiteX27" fmla="*/ 250888 w 527318"/>
                <a:gd name="connsiteY27" fmla="*/ 270581 h 463007"/>
                <a:gd name="connsiteX28" fmla="*/ 249814 w 527318"/>
                <a:gd name="connsiteY28" fmla="*/ 260882 h 463007"/>
                <a:gd name="connsiteX29" fmla="*/ 338251 w 527318"/>
                <a:gd name="connsiteY29" fmla="*/ 150050 h 463007"/>
                <a:gd name="connsiteX30" fmla="*/ 340163 w 527318"/>
                <a:gd name="connsiteY30" fmla="*/ 150099 h 463007"/>
                <a:gd name="connsiteX31" fmla="*/ 383460 w 527318"/>
                <a:gd name="connsiteY31" fmla="*/ 116971 h 463007"/>
                <a:gd name="connsiteX32" fmla="*/ 461644 w 527318"/>
                <a:gd name="connsiteY32" fmla="*/ 84169 h 463007"/>
                <a:gd name="connsiteX33" fmla="*/ 482866 w 527318"/>
                <a:gd name="connsiteY33" fmla="*/ 89508 h 463007"/>
                <a:gd name="connsiteX34" fmla="*/ 527703 w 527318"/>
                <a:gd name="connsiteY34" fmla="*/ 44754 h 463007"/>
                <a:gd name="connsiteX35" fmla="*/ 482866 w 527318"/>
                <a:gd name="connsiteY35" fmla="*/ 0 h 463007"/>
                <a:gd name="connsiteX36" fmla="*/ 44842 w 527318"/>
                <a:gd name="connsiteY36" fmla="*/ 447702 h 463007"/>
                <a:gd name="connsiteX37" fmla="*/ 15860 w 527318"/>
                <a:gd name="connsiteY37" fmla="*/ 418777 h 463007"/>
                <a:gd name="connsiteX38" fmla="*/ 44842 w 527318"/>
                <a:gd name="connsiteY38" fmla="*/ 389852 h 463007"/>
                <a:gd name="connsiteX39" fmla="*/ 73824 w 527318"/>
                <a:gd name="connsiteY39" fmla="*/ 418777 h 463007"/>
                <a:gd name="connsiteX40" fmla="*/ 44842 w 527318"/>
                <a:gd name="connsiteY40" fmla="*/ 447702 h 463007"/>
                <a:gd name="connsiteX41" fmla="*/ 206045 w 527318"/>
                <a:gd name="connsiteY41" fmla="*/ 299507 h 463007"/>
                <a:gd name="connsiteX42" fmla="*/ 177064 w 527318"/>
                <a:gd name="connsiteY42" fmla="*/ 270577 h 463007"/>
                <a:gd name="connsiteX43" fmla="*/ 206045 w 527318"/>
                <a:gd name="connsiteY43" fmla="*/ 241655 h 463007"/>
                <a:gd name="connsiteX44" fmla="*/ 235028 w 527318"/>
                <a:gd name="connsiteY44" fmla="*/ 270577 h 463007"/>
                <a:gd name="connsiteX45" fmla="*/ 206045 w 527318"/>
                <a:gd name="connsiteY45" fmla="*/ 299507 h 463007"/>
                <a:gd name="connsiteX46" fmla="*/ 242529 w 527318"/>
                <a:gd name="connsiteY46" fmla="*/ 244605 h 463007"/>
                <a:gd name="connsiteX47" fmla="*/ 223263 w 527318"/>
                <a:gd name="connsiteY47" fmla="*/ 229258 h 463007"/>
                <a:gd name="connsiteX48" fmla="*/ 302631 w 527318"/>
                <a:gd name="connsiteY48" fmla="*/ 129796 h 463007"/>
                <a:gd name="connsiteX49" fmla="*/ 321274 w 527318"/>
                <a:gd name="connsiteY49" fmla="*/ 145921 h 463007"/>
                <a:gd name="connsiteX50" fmla="*/ 340163 w 527318"/>
                <a:gd name="connsiteY50" fmla="*/ 134271 h 463007"/>
                <a:gd name="connsiteX51" fmla="*/ 311176 w 527318"/>
                <a:gd name="connsiteY51" fmla="*/ 105345 h 463007"/>
                <a:gd name="connsiteX52" fmla="*/ 340163 w 527318"/>
                <a:gd name="connsiteY52" fmla="*/ 76419 h 463007"/>
                <a:gd name="connsiteX53" fmla="*/ 369144 w 527318"/>
                <a:gd name="connsiteY53" fmla="*/ 105345 h 463007"/>
                <a:gd name="connsiteX54" fmla="*/ 340163 w 527318"/>
                <a:gd name="connsiteY54" fmla="*/ 134271 h 463007"/>
                <a:gd name="connsiteX55" fmla="*/ 374668 w 527318"/>
                <a:gd name="connsiteY55" fmla="*/ 76803 h 463007"/>
                <a:gd name="connsiteX56" fmla="*/ 438354 w 527318"/>
                <a:gd name="connsiteY56" fmla="*/ 50085 h 463007"/>
                <a:gd name="connsiteX57" fmla="*/ 447922 w 527318"/>
                <a:gd name="connsiteY57" fmla="*/ 72757 h 463007"/>
                <a:gd name="connsiteX58" fmla="*/ 384588 w 527318"/>
                <a:gd name="connsiteY58" fmla="*/ 99326 h 463007"/>
                <a:gd name="connsiteX59" fmla="*/ 374668 w 527318"/>
                <a:gd name="connsiteY59" fmla="*/ 76803 h 463007"/>
                <a:gd name="connsiteX60" fmla="*/ 482866 w 527318"/>
                <a:gd name="connsiteY60" fmla="*/ 73680 h 463007"/>
                <a:gd name="connsiteX61" fmla="*/ 453883 w 527318"/>
                <a:gd name="connsiteY61" fmla="*/ 44754 h 463007"/>
                <a:gd name="connsiteX62" fmla="*/ 482866 w 527318"/>
                <a:gd name="connsiteY62" fmla="*/ 15829 h 463007"/>
                <a:gd name="connsiteX63" fmla="*/ 511847 w 527318"/>
                <a:gd name="connsiteY63" fmla="*/ 44754 h 463007"/>
                <a:gd name="connsiteX64" fmla="*/ 482866 w 527318"/>
                <a:gd name="connsiteY64" fmla="*/ 73680 h 46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27318" h="463007">
                  <a:moveTo>
                    <a:pt x="482866" y="0"/>
                  </a:moveTo>
                  <a:cubicBezTo>
                    <a:pt x="462465" y="0"/>
                    <a:pt x="445219" y="13670"/>
                    <a:pt x="439799" y="32308"/>
                  </a:cubicBezTo>
                  <a:lnTo>
                    <a:pt x="360600" y="65531"/>
                  </a:lnTo>
                  <a:cubicBezTo>
                    <a:pt x="354466" y="62383"/>
                    <a:pt x="347522" y="60591"/>
                    <a:pt x="340163" y="60591"/>
                  </a:cubicBezTo>
                  <a:cubicBezTo>
                    <a:pt x="315436" y="60591"/>
                    <a:pt x="295317" y="80667"/>
                    <a:pt x="295317" y="105345"/>
                  </a:cubicBezTo>
                  <a:cubicBezTo>
                    <a:pt x="295317" y="107870"/>
                    <a:pt x="295540" y="110347"/>
                    <a:pt x="295944" y="112761"/>
                  </a:cubicBezTo>
                  <a:lnTo>
                    <a:pt x="205720" y="225835"/>
                  </a:lnTo>
                  <a:cubicBezTo>
                    <a:pt x="181146" y="226008"/>
                    <a:pt x="161204" y="246010"/>
                    <a:pt x="161204" y="270577"/>
                  </a:cubicBezTo>
                  <a:cubicBezTo>
                    <a:pt x="161204" y="271413"/>
                    <a:pt x="161233" y="272241"/>
                    <a:pt x="161278" y="273061"/>
                  </a:cubicBezTo>
                  <a:lnTo>
                    <a:pt x="136659" y="295280"/>
                  </a:lnTo>
                  <a:cubicBezTo>
                    <a:pt x="133415" y="298213"/>
                    <a:pt x="133163" y="303218"/>
                    <a:pt x="136098" y="306461"/>
                  </a:cubicBezTo>
                  <a:cubicBezTo>
                    <a:pt x="139037" y="309704"/>
                    <a:pt x="144052" y="309955"/>
                    <a:pt x="147297" y="307022"/>
                  </a:cubicBezTo>
                  <a:lnTo>
                    <a:pt x="165811" y="290311"/>
                  </a:lnTo>
                  <a:cubicBezTo>
                    <a:pt x="169522" y="297817"/>
                    <a:pt x="175280" y="304137"/>
                    <a:pt x="182352" y="308550"/>
                  </a:cubicBezTo>
                  <a:lnTo>
                    <a:pt x="84123" y="397217"/>
                  </a:lnTo>
                  <a:cubicBezTo>
                    <a:pt x="80078" y="389901"/>
                    <a:pt x="74035" y="383837"/>
                    <a:pt x="66736" y="379741"/>
                  </a:cubicBezTo>
                  <a:lnTo>
                    <a:pt x="121089" y="330677"/>
                  </a:lnTo>
                  <a:cubicBezTo>
                    <a:pt x="124337" y="327748"/>
                    <a:pt x="124589" y="322743"/>
                    <a:pt x="121654" y="319501"/>
                  </a:cubicBezTo>
                  <a:cubicBezTo>
                    <a:pt x="118715" y="316258"/>
                    <a:pt x="113700" y="316007"/>
                    <a:pt x="110452" y="318940"/>
                  </a:cubicBezTo>
                  <a:lnTo>
                    <a:pt x="49193" y="374237"/>
                  </a:lnTo>
                  <a:cubicBezTo>
                    <a:pt x="47760" y="374097"/>
                    <a:pt x="46311" y="374023"/>
                    <a:pt x="44842" y="374023"/>
                  </a:cubicBezTo>
                  <a:cubicBezTo>
                    <a:pt x="20115" y="374023"/>
                    <a:pt x="0" y="394099"/>
                    <a:pt x="0" y="418777"/>
                  </a:cubicBezTo>
                  <a:cubicBezTo>
                    <a:pt x="0" y="443455"/>
                    <a:pt x="20115" y="463531"/>
                    <a:pt x="44842" y="463531"/>
                  </a:cubicBezTo>
                  <a:cubicBezTo>
                    <a:pt x="69568" y="463531"/>
                    <a:pt x="89684" y="443455"/>
                    <a:pt x="89684" y="418777"/>
                  </a:cubicBezTo>
                  <a:cubicBezTo>
                    <a:pt x="89684" y="417092"/>
                    <a:pt x="89584" y="415436"/>
                    <a:pt x="89399" y="413800"/>
                  </a:cubicBezTo>
                  <a:lnTo>
                    <a:pt x="199082" y="314792"/>
                  </a:lnTo>
                  <a:cubicBezTo>
                    <a:pt x="201352" y="315146"/>
                    <a:pt x="203676" y="315335"/>
                    <a:pt x="206045" y="315335"/>
                  </a:cubicBezTo>
                  <a:cubicBezTo>
                    <a:pt x="230772" y="315335"/>
                    <a:pt x="250888" y="295259"/>
                    <a:pt x="250888" y="270581"/>
                  </a:cubicBezTo>
                  <a:cubicBezTo>
                    <a:pt x="250888" y="267248"/>
                    <a:pt x="250512" y="264005"/>
                    <a:pt x="249814" y="260882"/>
                  </a:cubicBezTo>
                  <a:lnTo>
                    <a:pt x="338251" y="150050"/>
                  </a:lnTo>
                  <a:cubicBezTo>
                    <a:pt x="338883" y="150079"/>
                    <a:pt x="339518" y="150099"/>
                    <a:pt x="340163" y="150099"/>
                  </a:cubicBezTo>
                  <a:cubicBezTo>
                    <a:pt x="360856" y="150099"/>
                    <a:pt x="378317" y="136030"/>
                    <a:pt x="383460" y="116971"/>
                  </a:cubicBezTo>
                  <a:lnTo>
                    <a:pt x="461644" y="84169"/>
                  </a:lnTo>
                  <a:cubicBezTo>
                    <a:pt x="467968" y="87572"/>
                    <a:pt x="475192" y="89508"/>
                    <a:pt x="482866" y="89508"/>
                  </a:cubicBezTo>
                  <a:cubicBezTo>
                    <a:pt x="507587" y="89508"/>
                    <a:pt x="527703" y="69432"/>
                    <a:pt x="527703" y="44754"/>
                  </a:cubicBezTo>
                  <a:cubicBezTo>
                    <a:pt x="527703" y="20076"/>
                    <a:pt x="507592" y="0"/>
                    <a:pt x="482866" y="0"/>
                  </a:cubicBezTo>
                  <a:close/>
                  <a:moveTo>
                    <a:pt x="44842" y="447702"/>
                  </a:moveTo>
                  <a:cubicBezTo>
                    <a:pt x="28863" y="447702"/>
                    <a:pt x="15860" y="434725"/>
                    <a:pt x="15860" y="418777"/>
                  </a:cubicBezTo>
                  <a:cubicBezTo>
                    <a:pt x="15860" y="402828"/>
                    <a:pt x="28863" y="389852"/>
                    <a:pt x="44842" y="389852"/>
                  </a:cubicBezTo>
                  <a:cubicBezTo>
                    <a:pt x="60821" y="389852"/>
                    <a:pt x="73824" y="402828"/>
                    <a:pt x="73824" y="418777"/>
                  </a:cubicBezTo>
                  <a:cubicBezTo>
                    <a:pt x="73824" y="434725"/>
                    <a:pt x="60821" y="447702"/>
                    <a:pt x="44842" y="447702"/>
                  </a:cubicBezTo>
                  <a:close/>
                  <a:moveTo>
                    <a:pt x="206045" y="299507"/>
                  </a:moveTo>
                  <a:cubicBezTo>
                    <a:pt x="190066" y="299507"/>
                    <a:pt x="177064" y="286529"/>
                    <a:pt x="177064" y="270577"/>
                  </a:cubicBezTo>
                  <a:cubicBezTo>
                    <a:pt x="177064" y="254629"/>
                    <a:pt x="190066" y="241655"/>
                    <a:pt x="206045" y="241655"/>
                  </a:cubicBezTo>
                  <a:cubicBezTo>
                    <a:pt x="222026" y="241655"/>
                    <a:pt x="235028" y="254629"/>
                    <a:pt x="235028" y="270577"/>
                  </a:cubicBezTo>
                  <a:cubicBezTo>
                    <a:pt x="235028" y="286529"/>
                    <a:pt x="222026" y="299507"/>
                    <a:pt x="206045" y="299507"/>
                  </a:cubicBezTo>
                  <a:close/>
                  <a:moveTo>
                    <a:pt x="242529" y="244605"/>
                  </a:moveTo>
                  <a:cubicBezTo>
                    <a:pt x="237691" y="237856"/>
                    <a:pt x="231028" y="232496"/>
                    <a:pt x="223263" y="229258"/>
                  </a:cubicBezTo>
                  <a:lnTo>
                    <a:pt x="302631" y="129796"/>
                  </a:lnTo>
                  <a:cubicBezTo>
                    <a:pt x="307201" y="136759"/>
                    <a:pt x="313653" y="142374"/>
                    <a:pt x="321274" y="145921"/>
                  </a:cubicBezTo>
                  <a:close/>
                  <a:moveTo>
                    <a:pt x="340163" y="134271"/>
                  </a:moveTo>
                  <a:cubicBezTo>
                    <a:pt x="324180" y="134271"/>
                    <a:pt x="311176" y="121298"/>
                    <a:pt x="311176" y="105345"/>
                  </a:cubicBezTo>
                  <a:cubicBezTo>
                    <a:pt x="311176" y="89397"/>
                    <a:pt x="324180" y="76419"/>
                    <a:pt x="340163" y="76419"/>
                  </a:cubicBezTo>
                  <a:cubicBezTo>
                    <a:pt x="356142" y="76419"/>
                    <a:pt x="369144" y="89397"/>
                    <a:pt x="369144" y="105345"/>
                  </a:cubicBezTo>
                  <a:cubicBezTo>
                    <a:pt x="369144" y="121298"/>
                    <a:pt x="356142" y="134271"/>
                    <a:pt x="340163" y="134271"/>
                  </a:cubicBezTo>
                  <a:close/>
                  <a:moveTo>
                    <a:pt x="374668" y="76803"/>
                  </a:moveTo>
                  <a:lnTo>
                    <a:pt x="438354" y="50085"/>
                  </a:lnTo>
                  <a:cubicBezTo>
                    <a:pt x="439369" y="58601"/>
                    <a:pt x="442792" y="66392"/>
                    <a:pt x="447922" y="72757"/>
                  </a:cubicBezTo>
                  <a:lnTo>
                    <a:pt x="384588" y="99326"/>
                  </a:lnTo>
                  <a:cubicBezTo>
                    <a:pt x="383436" y="90839"/>
                    <a:pt x="379906" y="83094"/>
                    <a:pt x="374668" y="76803"/>
                  </a:cubicBezTo>
                  <a:close/>
                  <a:moveTo>
                    <a:pt x="482866" y="73680"/>
                  </a:moveTo>
                  <a:cubicBezTo>
                    <a:pt x="466882" y="73680"/>
                    <a:pt x="453883" y="60702"/>
                    <a:pt x="453883" y="44754"/>
                  </a:cubicBezTo>
                  <a:cubicBezTo>
                    <a:pt x="453883" y="28806"/>
                    <a:pt x="466882" y="15829"/>
                    <a:pt x="482866" y="15829"/>
                  </a:cubicBezTo>
                  <a:cubicBezTo>
                    <a:pt x="498845" y="15829"/>
                    <a:pt x="511847" y="28806"/>
                    <a:pt x="511847" y="44754"/>
                  </a:cubicBezTo>
                  <a:cubicBezTo>
                    <a:pt x="511847" y="60702"/>
                    <a:pt x="498845" y="73680"/>
                    <a:pt x="482866" y="73680"/>
                  </a:cubicBezTo>
                  <a:close/>
                </a:path>
              </a:pathLst>
            </a:custGeom>
            <a:grpFill/>
            <a:ln w="104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a:p>
          </p:txBody>
        </p:sp>
      </p:grpSp>
      <p:sp>
        <p:nvSpPr>
          <p:cNvPr id="77" name="TextBox 76">
            <a:extLst>
              <a:ext uri="{FF2B5EF4-FFF2-40B4-BE49-F238E27FC236}">
                <a16:creationId xmlns:a16="http://schemas.microsoft.com/office/drawing/2014/main" id="{DC591FB4-2D82-049E-9440-84183255985B}"/>
              </a:ext>
            </a:extLst>
          </p:cNvPr>
          <p:cNvSpPr txBox="1"/>
          <p:nvPr/>
        </p:nvSpPr>
        <p:spPr>
          <a:xfrm>
            <a:off x="1275230" y="1504208"/>
            <a:ext cx="6934705" cy="923330"/>
          </a:xfrm>
          <a:prstGeom prst="rect">
            <a:avLst/>
          </a:prstGeom>
          <a:noFill/>
        </p:spPr>
        <p:txBody>
          <a:bodyPr wrap="square" rtlCol="0">
            <a:spAutoFit/>
          </a:bodyPr>
          <a:lstStyle/>
          <a:p>
            <a:r>
              <a:rPr lang="en-GB" dirty="0">
                <a:solidFill>
                  <a:schemeClr val="accent3"/>
                </a:solidFill>
                <a:effectLst/>
                <a:ea typeface="Calibri" panose="020F0502020204030204" pitchFamily="34" charset="0"/>
                <a:cs typeface="Times New Roman" panose="02020603050405020304" pitchFamily="18" charset="0"/>
              </a:rPr>
              <a:t>Gesture recognition is the AI method deployed in the OPTIMAI project for understanding the operator’s motives in the factory floor using the AR glasses.</a:t>
            </a:r>
            <a:endParaRPr lang="en-IE" dirty="0">
              <a:solidFill>
                <a:schemeClr val="accent3"/>
              </a:solidFill>
            </a:endParaRPr>
          </a:p>
        </p:txBody>
      </p:sp>
      <p:sp>
        <p:nvSpPr>
          <p:cNvPr id="78" name="TextBox 77">
            <a:extLst>
              <a:ext uri="{FF2B5EF4-FFF2-40B4-BE49-F238E27FC236}">
                <a16:creationId xmlns:a16="http://schemas.microsoft.com/office/drawing/2014/main" id="{2E1E3CFC-DF66-BADF-F8C2-F7AE4A3AF216}"/>
              </a:ext>
            </a:extLst>
          </p:cNvPr>
          <p:cNvSpPr txBox="1"/>
          <p:nvPr/>
        </p:nvSpPr>
        <p:spPr>
          <a:xfrm>
            <a:off x="1275230" y="3121592"/>
            <a:ext cx="6934705" cy="2031325"/>
          </a:xfrm>
          <a:prstGeom prst="rect">
            <a:avLst/>
          </a:prstGeom>
          <a:noFill/>
        </p:spPr>
        <p:txBody>
          <a:bodyPr wrap="square" rtlCol="0">
            <a:spAutoFit/>
          </a:bodyPr>
          <a:lstStyle/>
          <a:p>
            <a:r>
              <a:rPr lang="en-GB" dirty="0">
                <a:solidFill>
                  <a:schemeClr val="accent3"/>
                </a:solidFill>
                <a:effectLst/>
                <a:ea typeface="Calibri" panose="020F0502020204030204" pitchFamily="34" charset="0"/>
                <a:cs typeface="Times New Roman" panose="02020603050405020304" pitchFamily="18" charset="0"/>
              </a:rPr>
              <a:t>The AR functionalities allow </a:t>
            </a:r>
            <a:r>
              <a:rPr lang="en-IE" dirty="0">
                <a:solidFill>
                  <a:schemeClr val="accent3"/>
                </a:solidFill>
                <a:effectLst/>
                <a:ea typeface="Calibri" panose="020F0502020204030204" pitchFamily="34" charset="0"/>
                <a:cs typeface="Times New Roman" panose="02020603050405020304" pitchFamily="18" charset="0"/>
              </a:rPr>
              <a:t>the rapid adjustment </a:t>
            </a:r>
            <a:r>
              <a:rPr lang="en-US" dirty="0">
                <a:solidFill>
                  <a:schemeClr val="accent3"/>
                </a:solidFill>
                <a:effectLst/>
                <a:ea typeface="Calibri" panose="020F0502020204030204" pitchFamily="34" charset="0"/>
                <a:cs typeface="Times New Roman" panose="02020603050405020304" pitchFamily="18" charset="0"/>
              </a:rPr>
              <a:t>of</a:t>
            </a:r>
            <a:r>
              <a:rPr lang="en-IE" dirty="0">
                <a:solidFill>
                  <a:schemeClr val="accent3"/>
                </a:solidFill>
                <a:effectLst/>
                <a:ea typeface="Calibri" panose="020F0502020204030204" pitchFamily="34" charset="0"/>
                <a:cs typeface="Times New Roman" panose="02020603050405020304" pitchFamily="18" charset="0"/>
              </a:rPr>
              <a:t> significant parameters and </a:t>
            </a:r>
            <a:r>
              <a:rPr lang="en-US" dirty="0">
                <a:solidFill>
                  <a:schemeClr val="accent3"/>
                </a:solidFill>
                <a:effectLst/>
                <a:ea typeface="Calibri" panose="020F0502020204030204" pitchFamily="34" charset="0"/>
                <a:cs typeface="Times New Roman" panose="02020603050405020304" pitchFamily="18" charset="0"/>
              </a:rPr>
              <a:t>the ability to </a:t>
            </a:r>
            <a:r>
              <a:rPr lang="en-IE" dirty="0">
                <a:solidFill>
                  <a:schemeClr val="accent3"/>
                </a:solidFill>
                <a:effectLst/>
                <a:ea typeface="Calibri" panose="020F0502020204030204" pitchFamily="34" charset="0"/>
                <a:cs typeface="Times New Roman" panose="02020603050405020304" pitchFamily="18" charset="0"/>
              </a:rPr>
              <a:t>start/stop the inspection process of defected products, using a vocabulary of hand gestures. Thus, hand gesture recognition will be performed in the feed from the AR glasses aiming to understand the operator’s intentions.</a:t>
            </a:r>
          </a:p>
          <a:p>
            <a:endParaRPr lang="en-IE" dirty="0"/>
          </a:p>
        </p:txBody>
      </p:sp>
      <p:pic>
        <p:nvPicPr>
          <p:cNvPr id="80" name="Graphic 79" descr="Help with solid fill">
            <a:extLst>
              <a:ext uri="{FF2B5EF4-FFF2-40B4-BE49-F238E27FC236}">
                <a16:creationId xmlns:a16="http://schemas.microsoft.com/office/drawing/2014/main" id="{215C56FC-B32D-0F06-246C-99009BD99F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7282" y="1596334"/>
            <a:ext cx="3050516" cy="3050516"/>
          </a:xfrm>
          <a:prstGeom prst="rect">
            <a:avLst/>
          </a:prstGeom>
        </p:spPr>
      </p:pic>
      <p:pic>
        <p:nvPicPr>
          <p:cNvPr id="83" name="Graphic 82" descr="Glasses with solid fill">
            <a:extLst>
              <a:ext uri="{FF2B5EF4-FFF2-40B4-BE49-F238E27FC236}">
                <a16:creationId xmlns:a16="http://schemas.microsoft.com/office/drawing/2014/main" id="{38D3DE30-81BB-F031-E459-04BCAE51E9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5663" y="1502160"/>
            <a:ext cx="784330" cy="784330"/>
          </a:xfrm>
          <a:prstGeom prst="rect">
            <a:avLst/>
          </a:prstGeom>
        </p:spPr>
      </p:pic>
      <p:sp>
        <p:nvSpPr>
          <p:cNvPr id="86" name="Flowchart: Connector 85">
            <a:extLst>
              <a:ext uri="{FF2B5EF4-FFF2-40B4-BE49-F238E27FC236}">
                <a16:creationId xmlns:a16="http://schemas.microsoft.com/office/drawing/2014/main" id="{809D5228-77E8-E177-08DB-C5F710139100}"/>
              </a:ext>
            </a:extLst>
          </p:cNvPr>
          <p:cNvSpPr/>
          <p:nvPr/>
        </p:nvSpPr>
        <p:spPr>
          <a:xfrm>
            <a:off x="412345" y="1511661"/>
            <a:ext cx="851139" cy="785320"/>
          </a:xfrm>
          <a:prstGeom prst="flowChart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8754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284C5D-D639-4B49-1855-4FCD23884C8F}"/>
              </a:ext>
            </a:extLst>
          </p:cNvPr>
          <p:cNvSpPr>
            <a:spLocks noGrp="1"/>
          </p:cNvSpPr>
          <p:nvPr>
            <p:ph type="sldNum" sz="quarter" idx="12"/>
          </p:nvPr>
        </p:nvSpPr>
        <p:spPr/>
        <p:txBody>
          <a:bodyPr/>
          <a:lstStyle/>
          <a:p>
            <a:pPr algn="l"/>
            <a:fld id="{CE60A950-A652-4A2E-94A4-23751B04ECA5}" type="slidenum">
              <a:rPr lang="en-IE" smtClean="0"/>
              <a:pPr algn="l"/>
              <a:t>5</a:t>
            </a:fld>
            <a:endParaRPr lang="en-IE"/>
          </a:p>
        </p:txBody>
      </p:sp>
      <p:sp>
        <p:nvSpPr>
          <p:cNvPr id="4" name="Title 3">
            <a:extLst>
              <a:ext uri="{FF2B5EF4-FFF2-40B4-BE49-F238E27FC236}">
                <a16:creationId xmlns:a16="http://schemas.microsoft.com/office/drawing/2014/main" id="{ACBC999C-8A06-BED4-4E00-E0EA185D8124}"/>
              </a:ext>
            </a:extLst>
          </p:cNvPr>
          <p:cNvSpPr>
            <a:spLocks noGrp="1"/>
          </p:cNvSpPr>
          <p:nvPr>
            <p:ph type="title"/>
          </p:nvPr>
        </p:nvSpPr>
        <p:spPr/>
        <p:txBody>
          <a:bodyPr/>
          <a:lstStyle/>
          <a:p>
            <a:r>
              <a:rPr lang="en-GB" dirty="0"/>
              <a:t>EgoGesture Dataset</a:t>
            </a:r>
            <a:endParaRPr lang="en-IE" dirty="0"/>
          </a:p>
        </p:txBody>
      </p:sp>
      <p:pic>
        <p:nvPicPr>
          <p:cNvPr id="7" name="Picture 6">
            <a:extLst>
              <a:ext uri="{FF2B5EF4-FFF2-40B4-BE49-F238E27FC236}">
                <a16:creationId xmlns:a16="http://schemas.microsoft.com/office/drawing/2014/main" id="{ACB42EA3-C941-4D44-5F94-D4ABB0C53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984" y="1273119"/>
            <a:ext cx="4203293" cy="4436049"/>
          </a:xfrm>
          <a:prstGeom prst="rect">
            <a:avLst/>
          </a:prstGeom>
        </p:spPr>
      </p:pic>
      <p:sp>
        <p:nvSpPr>
          <p:cNvPr id="8" name="TextBox 7">
            <a:extLst>
              <a:ext uri="{FF2B5EF4-FFF2-40B4-BE49-F238E27FC236}">
                <a16:creationId xmlns:a16="http://schemas.microsoft.com/office/drawing/2014/main" id="{AE78793A-651B-7CCC-C75D-964676A906A4}"/>
              </a:ext>
            </a:extLst>
          </p:cNvPr>
          <p:cNvSpPr txBox="1"/>
          <p:nvPr/>
        </p:nvSpPr>
        <p:spPr>
          <a:xfrm>
            <a:off x="246955" y="1273119"/>
            <a:ext cx="5733033" cy="3139321"/>
          </a:xfrm>
          <a:prstGeom prst="rect">
            <a:avLst/>
          </a:prstGeom>
          <a:noFill/>
        </p:spPr>
        <p:txBody>
          <a:bodyPr wrap="square" rtlCol="0">
            <a:spAutoFit/>
          </a:bodyPr>
          <a:lstStyle/>
          <a:p>
            <a:pPr marL="342900" indent="-342900">
              <a:buClr>
                <a:schemeClr val="accent2"/>
              </a:buClr>
              <a:buFont typeface="Open Sans" panose="020B0606030504020204" pitchFamily="34" charset="0"/>
              <a:buChar char="›"/>
            </a:pPr>
            <a:r>
              <a:rPr lang="en-GB" dirty="0">
                <a:solidFill>
                  <a:schemeClr val="accent3"/>
                </a:solidFill>
                <a:effectLst/>
                <a:ea typeface="Calibri" panose="020F0502020204030204" pitchFamily="34" charset="0"/>
                <a:cs typeface="Times New Roman" panose="02020603050405020304" pitchFamily="18" charset="0"/>
              </a:rPr>
              <a:t>All of the gestures required by the OPTIMAI necessities are included in the open-source </a:t>
            </a:r>
            <a:r>
              <a:rPr lang="en-GB" b="1" dirty="0">
                <a:solidFill>
                  <a:schemeClr val="accent3"/>
                </a:solidFill>
                <a:effectLst/>
                <a:ea typeface="Calibri" panose="020F0502020204030204" pitchFamily="34" charset="0"/>
                <a:cs typeface="Times New Roman" panose="02020603050405020304" pitchFamily="18" charset="0"/>
              </a:rPr>
              <a:t>EgoGesture dataset</a:t>
            </a:r>
            <a:r>
              <a:rPr lang="en-GB" dirty="0">
                <a:solidFill>
                  <a:schemeClr val="accent3"/>
                </a:solidFill>
                <a:effectLst/>
                <a:ea typeface="Calibri" panose="020F0502020204030204" pitchFamily="34" charset="0"/>
                <a:cs typeface="Times New Roman" panose="02020603050405020304" pitchFamily="18" charset="0"/>
              </a:rPr>
              <a:t>.</a:t>
            </a:r>
            <a:endParaRPr lang="en-GB" dirty="0">
              <a:solidFill>
                <a:schemeClr val="accent3"/>
              </a:solidFill>
              <a:ea typeface="Calibri" panose="020F0502020204030204" pitchFamily="34" charset="0"/>
              <a:cs typeface="Times New Roman" panose="02020603050405020304" pitchFamily="18" charset="0"/>
            </a:endParaRPr>
          </a:p>
          <a:p>
            <a:pPr>
              <a:buClr>
                <a:schemeClr val="accent2"/>
              </a:buClr>
            </a:pPr>
            <a:endParaRPr lang="en-GB" dirty="0">
              <a:solidFill>
                <a:schemeClr val="accent3"/>
              </a:solidFill>
              <a:effectLst/>
              <a:ea typeface="Calibri" panose="020F0502020204030204" pitchFamily="34" charset="0"/>
              <a:cs typeface="Times New Roman" panose="02020603050405020304" pitchFamily="18" charset="0"/>
            </a:endParaRPr>
          </a:p>
          <a:p>
            <a:pPr marL="342900" indent="-342900">
              <a:buClr>
                <a:schemeClr val="accent2"/>
              </a:buClr>
              <a:buFont typeface="Open Sans" panose="020B0606030504020204" pitchFamily="34" charset="0"/>
              <a:buChar char="›"/>
            </a:pPr>
            <a:r>
              <a:rPr lang="en-GB" dirty="0">
                <a:solidFill>
                  <a:schemeClr val="accent3"/>
                </a:solidFill>
                <a:effectLst/>
                <a:ea typeface="Calibri" panose="020F0502020204030204" pitchFamily="34" charset="0"/>
                <a:cs typeface="Times New Roman" panose="02020603050405020304" pitchFamily="18" charset="0"/>
              </a:rPr>
              <a:t>The defined gesture vocabulary contains 18 gestures described as:</a:t>
            </a:r>
          </a:p>
          <a:p>
            <a:pPr marL="800100" lvl="1" indent="-342900">
              <a:buClr>
                <a:schemeClr val="accent2"/>
              </a:buClr>
              <a:buFont typeface="Open Sans" panose="020B0606030504020204" pitchFamily="34" charset="0"/>
              <a:buChar char="›"/>
            </a:pPr>
            <a:r>
              <a:rPr lang="en-GB" dirty="0">
                <a:solidFill>
                  <a:schemeClr val="accent3"/>
                </a:solidFill>
                <a:cs typeface="Times New Roman" panose="02020603050405020304" pitchFamily="18" charset="0"/>
              </a:rPr>
              <a:t>Numbers from 0-9</a:t>
            </a:r>
          </a:p>
          <a:p>
            <a:pPr marL="800100" lvl="1" indent="-342900">
              <a:buClr>
                <a:schemeClr val="accent2"/>
              </a:buClr>
              <a:buFont typeface="Open Sans" panose="020B0606030504020204" pitchFamily="34" charset="0"/>
              <a:buChar char="›"/>
            </a:pPr>
            <a:r>
              <a:rPr lang="en-GB" dirty="0">
                <a:solidFill>
                  <a:schemeClr val="accent3"/>
                </a:solidFill>
                <a:cs typeface="Times New Roman" panose="02020603050405020304" pitchFamily="18" charset="0"/>
              </a:rPr>
              <a:t>Click with index finger</a:t>
            </a:r>
          </a:p>
          <a:p>
            <a:pPr marL="800100" lvl="1" indent="-342900">
              <a:buClr>
                <a:schemeClr val="accent2"/>
              </a:buClr>
              <a:buFont typeface="Open Sans" panose="020B0606030504020204" pitchFamily="34" charset="0"/>
              <a:buChar char="›"/>
            </a:pPr>
            <a:r>
              <a:rPr lang="en-GB" dirty="0">
                <a:solidFill>
                  <a:schemeClr val="accent3"/>
                </a:solidFill>
                <a:cs typeface="Times New Roman" panose="02020603050405020304" pitchFamily="18" charset="0"/>
              </a:rPr>
              <a:t>Thumbs up/down</a:t>
            </a:r>
          </a:p>
          <a:p>
            <a:pPr marL="800100" lvl="1" indent="-342900">
              <a:buClr>
                <a:schemeClr val="accent2"/>
              </a:buClr>
              <a:buFont typeface="Open Sans" panose="020B0606030504020204" pitchFamily="34" charset="0"/>
              <a:buChar char="›"/>
            </a:pPr>
            <a:r>
              <a:rPr lang="en-GB" dirty="0">
                <a:solidFill>
                  <a:schemeClr val="accent3"/>
                </a:solidFill>
                <a:cs typeface="Times New Roman" panose="02020603050405020304" pitchFamily="18" charset="0"/>
              </a:rPr>
              <a:t>Wave</a:t>
            </a:r>
          </a:p>
          <a:p>
            <a:pPr marL="800100" lvl="1" indent="-342900">
              <a:buClr>
                <a:schemeClr val="accent2"/>
              </a:buClr>
              <a:buFont typeface="Open Sans" panose="020B0606030504020204" pitchFamily="34" charset="0"/>
              <a:buChar char="›"/>
            </a:pPr>
            <a:r>
              <a:rPr lang="en-GB" dirty="0">
                <a:solidFill>
                  <a:schemeClr val="accent3"/>
                </a:solidFill>
                <a:cs typeface="Times New Roman" panose="02020603050405020304" pitchFamily="18" charset="0"/>
              </a:rPr>
              <a:t>Swipe up/down/left right</a:t>
            </a:r>
            <a:endParaRPr lang="en-IE" dirty="0">
              <a:solidFill>
                <a:schemeClr val="accent3"/>
              </a:solidFill>
            </a:endParaRPr>
          </a:p>
        </p:txBody>
      </p:sp>
      <p:sp>
        <p:nvSpPr>
          <p:cNvPr id="13" name="TextBox 12">
            <a:extLst>
              <a:ext uri="{FF2B5EF4-FFF2-40B4-BE49-F238E27FC236}">
                <a16:creationId xmlns:a16="http://schemas.microsoft.com/office/drawing/2014/main" id="{CBC81D28-6D85-720C-F023-07F613DA682D}"/>
              </a:ext>
            </a:extLst>
          </p:cNvPr>
          <p:cNvSpPr txBox="1"/>
          <p:nvPr/>
        </p:nvSpPr>
        <p:spPr>
          <a:xfrm>
            <a:off x="6923984" y="5709168"/>
            <a:ext cx="2743200" cy="276999"/>
          </a:xfrm>
          <a:prstGeom prst="rect">
            <a:avLst/>
          </a:prstGeom>
          <a:noFill/>
        </p:spPr>
        <p:txBody>
          <a:bodyPr wrap="square" rtlCol="0">
            <a:spAutoFit/>
          </a:bodyPr>
          <a:lstStyle/>
          <a:p>
            <a:r>
              <a:rPr lang="en-IE" sz="1200" dirty="0">
                <a:solidFill>
                  <a:schemeClr val="accent2"/>
                </a:solidFill>
              </a:rPr>
              <a:t>^ (1) EgoGesture dataset</a:t>
            </a:r>
          </a:p>
        </p:txBody>
      </p:sp>
    </p:spTree>
    <p:extLst>
      <p:ext uri="{BB962C8B-B14F-4D97-AF65-F5344CB8AC3E}">
        <p14:creationId xmlns:p14="http://schemas.microsoft.com/office/powerpoint/2010/main" val="407054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47B0D6-695A-411C-8B1B-840F6B6803EA}"/>
              </a:ext>
            </a:extLst>
          </p:cNvPr>
          <p:cNvSpPr>
            <a:spLocks noGrp="1"/>
          </p:cNvSpPr>
          <p:nvPr>
            <p:ph type="sldNum" sz="quarter" idx="12"/>
          </p:nvPr>
        </p:nvSpPr>
        <p:spPr/>
        <p:txBody>
          <a:bodyPr/>
          <a:lstStyle/>
          <a:p>
            <a:pPr algn="l"/>
            <a:fld id="{CE60A950-A652-4A2E-94A4-23751B04ECA5}" type="slidenum">
              <a:rPr lang="en-IE" smtClean="0"/>
              <a:pPr algn="l"/>
              <a:t>6</a:t>
            </a:fld>
            <a:endParaRPr lang="en-IE"/>
          </a:p>
        </p:txBody>
      </p:sp>
      <p:sp>
        <p:nvSpPr>
          <p:cNvPr id="4" name="Title 3">
            <a:extLst>
              <a:ext uri="{FF2B5EF4-FFF2-40B4-BE49-F238E27FC236}">
                <a16:creationId xmlns:a16="http://schemas.microsoft.com/office/drawing/2014/main" id="{5C388BBC-F934-4758-80C9-0EB7B50A226A}"/>
              </a:ext>
            </a:extLst>
          </p:cNvPr>
          <p:cNvSpPr>
            <a:spLocks noGrp="1"/>
          </p:cNvSpPr>
          <p:nvPr>
            <p:ph type="title"/>
          </p:nvPr>
        </p:nvSpPr>
        <p:spPr/>
        <p:txBody>
          <a:bodyPr>
            <a:normAutofit/>
          </a:bodyPr>
          <a:lstStyle/>
          <a:p>
            <a:r>
              <a:rPr lang="en-GB" dirty="0"/>
              <a:t>Functionality of the Gestures</a:t>
            </a:r>
            <a:endParaRPr lang="en-IE" dirty="0"/>
          </a:p>
        </p:txBody>
      </p:sp>
      <p:pic>
        <p:nvPicPr>
          <p:cNvPr id="12" name="Picture 11">
            <a:extLst>
              <a:ext uri="{FF2B5EF4-FFF2-40B4-BE49-F238E27FC236}">
                <a16:creationId xmlns:a16="http://schemas.microsoft.com/office/drawing/2014/main" id="{BBA35CFC-6A96-64D4-B4F0-E84211617685}"/>
              </a:ext>
            </a:extLst>
          </p:cNvPr>
          <p:cNvPicPr>
            <a:picLocks noChangeAspect="1"/>
          </p:cNvPicPr>
          <p:nvPr/>
        </p:nvPicPr>
        <p:blipFill>
          <a:blip r:embed="rId2"/>
          <a:stretch>
            <a:fillRect/>
          </a:stretch>
        </p:blipFill>
        <p:spPr>
          <a:xfrm>
            <a:off x="5670033" y="864487"/>
            <a:ext cx="5181600" cy="2184400"/>
          </a:xfrm>
          <a:prstGeom prst="rect">
            <a:avLst/>
          </a:prstGeom>
        </p:spPr>
      </p:pic>
      <p:sp>
        <p:nvSpPr>
          <p:cNvPr id="6" name="TextBox 5">
            <a:extLst>
              <a:ext uri="{FF2B5EF4-FFF2-40B4-BE49-F238E27FC236}">
                <a16:creationId xmlns:a16="http://schemas.microsoft.com/office/drawing/2014/main" id="{49AF65CF-BBCB-4E6B-65AF-11F07C92C913}"/>
              </a:ext>
            </a:extLst>
          </p:cNvPr>
          <p:cNvSpPr txBox="1"/>
          <p:nvPr/>
        </p:nvSpPr>
        <p:spPr>
          <a:xfrm>
            <a:off x="243622" y="1262580"/>
            <a:ext cx="5047825" cy="3139321"/>
          </a:xfrm>
          <a:prstGeom prst="rect">
            <a:avLst/>
          </a:prstGeom>
          <a:noFill/>
        </p:spPr>
        <p:txBody>
          <a:bodyPr wrap="square" rtlCol="0">
            <a:spAutoFit/>
          </a:bodyPr>
          <a:lstStyle/>
          <a:p>
            <a:pPr marL="285750" indent="-285750">
              <a:buClr>
                <a:schemeClr val="accent2"/>
              </a:buClr>
              <a:buFont typeface="Open Sans" panose="020B0606030504020204" pitchFamily="34" charset="0"/>
              <a:buChar char="›"/>
            </a:pPr>
            <a:r>
              <a:rPr lang="en-GB" dirty="0">
                <a:solidFill>
                  <a:schemeClr val="accent3"/>
                </a:solidFill>
                <a:effectLst/>
                <a:ea typeface="Calibri" panose="020F0502020204030204" pitchFamily="34" charset="0"/>
                <a:cs typeface="Times New Roman" panose="02020603050405020304" pitchFamily="18" charset="0"/>
              </a:rPr>
              <a:t>The </a:t>
            </a:r>
            <a:r>
              <a:rPr lang="en-US" dirty="0">
                <a:solidFill>
                  <a:schemeClr val="accent3"/>
                </a:solidFill>
                <a:effectLst/>
                <a:ea typeface="Calibri" panose="020F0502020204030204" pitchFamily="34" charset="0"/>
                <a:cs typeface="Times New Roman" panose="02020603050405020304" pitchFamily="18" charset="0"/>
              </a:rPr>
              <a:t>initial OPTIMAI gestures vocabulary is finalized for MTCL and TVES use case aiming to support the operators efficiently to interact with the system at the shop-floor. </a:t>
            </a:r>
          </a:p>
          <a:p>
            <a:endParaRPr lang="en-US" dirty="0">
              <a:solidFill>
                <a:schemeClr val="accent3"/>
              </a:solidFill>
              <a:ea typeface="Calibri" panose="020F0502020204030204" pitchFamily="34" charset="0"/>
              <a:cs typeface="Times New Roman" panose="02020603050405020304" pitchFamily="18" charset="0"/>
            </a:endParaRPr>
          </a:p>
          <a:p>
            <a:pPr marL="285750" indent="-285750">
              <a:buClr>
                <a:schemeClr val="accent2"/>
              </a:buClr>
              <a:buFont typeface="Open Sans" panose="020B0606030504020204" pitchFamily="34" charset="0"/>
              <a:buChar char="›"/>
            </a:pPr>
            <a:r>
              <a:rPr lang="en-US" dirty="0">
                <a:solidFill>
                  <a:schemeClr val="accent3"/>
                </a:solidFill>
                <a:effectLst/>
                <a:ea typeface="Calibri" panose="020F0502020204030204" pitchFamily="34" charset="0"/>
                <a:cs typeface="Times New Roman" panose="02020603050405020304" pitchFamily="18" charset="0"/>
              </a:rPr>
              <a:t>Specifically, the users can utilize the </a:t>
            </a:r>
            <a:r>
              <a:rPr lang="en-IE" dirty="0">
                <a:solidFill>
                  <a:schemeClr val="accent3"/>
                </a:solidFill>
                <a:effectLst/>
                <a:ea typeface="Calibri" panose="020F0502020204030204" pitchFamily="34" charset="0"/>
                <a:cs typeface="Times New Roman" panose="02020603050405020304" pitchFamily="18" charset="0"/>
              </a:rPr>
              <a:t>implemented AR applications through gestures to activate functions related to the outputs of defect analysis provided by the OPTIMAI system.</a:t>
            </a:r>
            <a:endParaRPr lang="en-IE" dirty="0">
              <a:solidFill>
                <a:schemeClr val="accent3"/>
              </a:solidFill>
            </a:endParaRPr>
          </a:p>
        </p:txBody>
      </p:sp>
      <p:sp>
        <p:nvSpPr>
          <p:cNvPr id="9" name="TextBox 8">
            <a:extLst>
              <a:ext uri="{FF2B5EF4-FFF2-40B4-BE49-F238E27FC236}">
                <a16:creationId xmlns:a16="http://schemas.microsoft.com/office/drawing/2014/main" id="{F49CDC65-C806-B710-15C0-D8F5EC730042}"/>
              </a:ext>
            </a:extLst>
          </p:cNvPr>
          <p:cNvSpPr txBox="1"/>
          <p:nvPr/>
        </p:nvSpPr>
        <p:spPr>
          <a:xfrm>
            <a:off x="5670033" y="6226762"/>
            <a:ext cx="4469717" cy="261610"/>
          </a:xfrm>
          <a:prstGeom prst="rect">
            <a:avLst/>
          </a:prstGeom>
          <a:noFill/>
        </p:spPr>
        <p:txBody>
          <a:bodyPr wrap="square" rtlCol="0">
            <a:spAutoFit/>
          </a:bodyPr>
          <a:lstStyle/>
          <a:p>
            <a:pPr marL="171450" indent="-171450">
              <a:buClr>
                <a:schemeClr val="accent2"/>
              </a:buClr>
              <a:buFont typeface="Open Sans" panose="020B0606030504020204" pitchFamily="34" charset="0"/>
              <a:buChar char="›"/>
            </a:pPr>
            <a:r>
              <a:rPr lang="en-IE" sz="1100" dirty="0">
                <a:solidFill>
                  <a:schemeClr val="accent3"/>
                </a:solidFill>
                <a:effectLst/>
                <a:ea typeface="Calibri" panose="020F0502020204030204" pitchFamily="34" charset="0"/>
                <a:cs typeface="Times New Roman" panose="02020603050405020304" pitchFamily="18" charset="0"/>
              </a:rPr>
              <a:t>(3) Gestures vocabulary for TVES use case</a:t>
            </a:r>
            <a:endParaRPr lang="en-IE" sz="1100" dirty="0">
              <a:solidFill>
                <a:schemeClr val="accent3"/>
              </a:solidFill>
            </a:endParaRPr>
          </a:p>
        </p:txBody>
      </p:sp>
      <p:sp>
        <p:nvSpPr>
          <p:cNvPr id="10" name="TextBox 9">
            <a:extLst>
              <a:ext uri="{FF2B5EF4-FFF2-40B4-BE49-F238E27FC236}">
                <a16:creationId xmlns:a16="http://schemas.microsoft.com/office/drawing/2014/main" id="{B8234C4B-5F4C-7269-56F6-C933B13C4B80}"/>
              </a:ext>
            </a:extLst>
          </p:cNvPr>
          <p:cNvSpPr txBox="1"/>
          <p:nvPr/>
        </p:nvSpPr>
        <p:spPr>
          <a:xfrm>
            <a:off x="5648047" y="3039246"/>
            <a:ext cx="4932286" cy="538609"/>
          </a:xfrm>
          <a:prstGeom prst="rect">
            <a:avLst/>
          </a:prstGeom>
          <a:noFill/>
        </p:spPr>
        <p:txBody>
          <a:bodyPr wrap="square" rtlCol="0">
            <a:spAutoFit/>
          </a:bodyPr>
          <a:lstStyle/>
          <a:p>
            <a:pPr marL="171450" indent="-171450">
              <a:buClr>
                <a:schemeClr val="accent2"/>
              </a:buClr>
              <a:buFont typeface="Open Sans" panose="020B0606030504020204" pitchFamily="34" charset="0"/>
              <a:buChar char="›"/>
            </a:pPr>
            <a:r>
              <a:rPr lang="en-GB" sz="1100" dirty="0">
                <a:solidFill>
                  <a:schemeClr val="accent3"/>
                </a:solidFill>
              </a:rPr>
              <a:t>(2) Gestures vocabulary for MTCL use case</a:t>
            </a:r>
            <a:endParaRPr lang="en-IE" sz="1100" dirty="0">
              <a:solidFill>
                <a:schemeClr val="accent3"/>
              </a:solidFill>
            </a:endParaRPr>
          </a:p>
          <a:p>
            <a:endParaRPr lang="en-IE" dirty="0"/>
          </a:p>
        </p:txBody>
      </p:sp>
      <p:pic>
        <p:nvPicPr>
          <p:cNvPr id="18" name="Picture 17" descr="A black text on a black background&#10;&#10;Description automatically generated with low confidence">
            <a:extLst>
              <a:ext uri="{FF2B5EF4-FFF2-40B4-BE49-F238E27FC236}">
                <a16:creationId xmlns:a16="http://schemas.microsoft.com/office/drawing/2014/main" id="{2BBC3552-550A-D02A-4A3F-113D161A9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00" y="5864101"/>
            <a:ext cx="2163035" cy="510341"/>
          </a:xfrm>
          <a:prstGeom prst="rect">
            <a:avLst/>
          </a:prstGeom>
        </p:spPr>
      </p:pic>
      <p:pic>
        <p:nvPicPr>
          <p:cNvPr id="20" name="Picture 19" descr="A yellow rectangular sign with black text&#10;&#10;Description automatically generated with low confidence">
            <a:extLst>
              <a:ext uri="{FF2B5EF4-FFF2-40B4-BE49-F238E27FC236}">
                <a16:creationId xmlns:a16="http://schemas.microsoft.com/office/drawing/2014/main" id="{46060473-A44F-E15E-AFC6-8E7B1D47F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594" y="5441420"/>
            <a:ext cx="2163035" cy="1355705"/>
          </a:xfrm>
          <a:prstGeom prst="rect">
            <a:avLst/>
          </a:prstGeom>
        </p:spPr>
      </p:pic>
      <p:pic>
        <p:nvPicPr>
          <p:cNvPr id="21" name="Picture 20">
            <a:extLst>
              <a:ext uri="{FF2B5EF4-FFF2-40B4-BE49-F238E27FC236}">
                <a16:creationId xmlns:a16="http://schemas.microsoft.com/office/drawing/2014/main" id="{4C4F429F-56BB-6865-B10E-0CBCC9AA6DA9}"/>
              </a:ext>
            </a:extLst>
          </p:cNvPr>
          <p:cNvPicPr>
            <a:picLocks noChangeAspect="1"/>
          </p:cNvPicPr>
          <p:nvPr/>
        </p:nvPicPr>
        <p:blipFill>
          <a:blip r:embed="rId5"/>
          <a:stretch>
            <a:fillRect/>
          </a:stretch>
        </p:blipFill>
        <p:spPr>
          <a:xfrm>
            <a:off x="5670033" y="3450734"/>
            <a:ext cx="5181600" cy="2721455"/>
          </a:xfrm>
          <a:prstGeom prst="rect">
            <a:avLst/>
          </a:prstGeom>
        </p:spPr>
      </p:pic>
    </p:spTree>
    <p:extLst>
      <p:ext uri="{BB962C8B-B14F-4D97-AF65-F5344CB8AC3E}">
        <p14:creationId xmlns:p14="http://schemas.microsoft.com/office/powerpoint/2010/main" val="101262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E41D-9EFD-4A8C-AA58-4AACB7B78190}"/>
              </a:ext>
            </a:extLst>
          </p:cNvPr>
          <p:cNvSpPr>
            <a:spLocks noGrp="1"/>
          </p:cNvSpPr>
          <p:nvPr>
            <p:ph type="ctrTitle"/>
          </p:nvPr>
        </p:nvSpPr>
        <p:spPr>
          <a:xfrm>
            <a:off x="905311" y="1921610"/>
            <a:ext cx="7632941" cy="2547786"/>
          </a:xfrm>
        </p:spPr>
        <p:txBody>
          <a:bodyPr/>
          <a:lstStyle/>
          <a:p>
            <a:pPr marL="0" indent="0">
              <a:buNone/>
            </a:pPr>
            <a:r>
              <a:rPr lang="en-US" sz="5400" dirty="0"/>
              <a:t>Real-time Gesture </a:t>
            </a:r>
            <a:r>
              <a:rPr lang="en-US" dirty="0"/>
              <a:t>R</a:t>
            </a:r>
            <a:r>
              <a:rPr lang="en-US" sz="5400" dirty="0"/>
              <a:t>ecognition Module</a:t>
            </a:r>
            <a:br>
              <a:rPr lang="en-US" sz="5400" dirty="0"/>
            </a:br>
            <a:endParaRPr lang="en-US" sz="5400" dirty="0"/>
          </a:p>
        </p:txBody>
      </p:sp>
      <p:pic>
        <p:nvPicPr>
          <p:cNvPr id="3" name="Graphic 2" descr="Badge with solid fill">
            <a:extLst>
              <a:ext uri="{FF2B5EF4-FFF2-40B4-BE49-F238E27FC236}">
                <a16:creationId xmlns:a16="http://schemas.microsoft.com/office/drawing/2014/main" id="{646674E4-0C92-61B3-797A-B093B8EA992E}"/>
              </a:ext>
            </a:extLst>
          </p:cNvPr>
          <p:cNvPicPr>
            <a:picLocks noChangeAspect="1"/>
          </p:cNvPicPr>
          <p:nvPr/>
        </p:nvPicPr>
        <p:blipFill>
          <a:blip r:embed="rId2">
            <a:alphaModFix amt="68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8276" y="2713055"/>
            <a:ext cx="3512682" cy="3512682"/>
          </a:xfrm>
          <a:prstGeom prst="rect">
            <a:avLst/>
          </a:prstGeom>
        </p:spPr>
      </p:pic>
    </p:spTree>
    <p:extLst>
      <p:ext uri="{BB962C8B-B14F-4D97-AF65-F5344CB8AC3E}">
        <p14:creationId xmlns:p14="http://schemas.microsoft.com/office/powerpoint/2010/main" val="318411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23FC-DA09-F15E-42C4-7AACBEFA25B8}"/>
              </a:ext>
            </a:extLst>
          </p:cNvPr>
          <p:cNvSpPr>
            <a:spLocks noGrp="1"/>
          </p:cNvSpPr>
          <p:nvPr>
            <p:ph type="title"/>
          </p:nvPr>
        </p:nvSpPr>
        <p:spPr/>
        <p:txBody>
          <a:bodyPr>
            <a:normAutofit fontScale="90000"/>
          </a:bodyPr>
          <a:lstStyle/>
          <a:p>
            <a:r>
              <a:rPr lang="en-IE" dirty="0"/>
              <a:t>Real-time Gesture Recognition Module</a:t>
            </a:r>
          </a:p>
        </p:txBody>
      </p:sp>
      <p:pic>
        <p:nvPicPr>
          <p:cNvPr id="4" name="Picture 3">
            <a:extLst>
              <a:ext uri="{FF2B5EF4-FFF2-40B4-BE49-F238E27FC236}">
                <a16:creationId xmlns:a16="http://schemas.microsoft.com/office/drawing/2014/main" id="{3E676C05-D1AC-B8A1-246A-75BDF106C88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5437" y="1229064"/>
            <a:ext cx="4746514" cy="4676870"/>
          </a:xfrm>
          <a:prstGeom prst="rect">
            <a:avLst/>
          </a:prstGeom>
          <a:noFill/>
          <a:ln>
            <a:noFill/>
          </a:ln>
        </p:spPr>
      </p:pic>
      <p:sp>
        <p:nvSpPr>
          <p:cNvPr id="8" name="TextBox 7">
            <a:extLst>
              <a:ext uri="{FF2B5EF4-FFF2-40B4-BE49-F238E27FC236}">
                <a16:creationId xmlns:a16="http://schemas.microsoft.com/office/drawing/2014/main" id="{209BA745-60BF-D6CE-E5CF-E38535C4DA41}"/>
              </a:ext>
            </a:extLst>
          </p:cNvPr>
          <p:cNvSpPr txBox="1"/>
          <p:nvPr/>
        </p:nvSpPr>
        <p:spPr>
          <a:xfrm>
            <a:off x="447582" y="1720839"/>
            <a:ext cx="5715621" cy="3693319"/>
          </a:xfrm>
          <a:prstGeom prst="rect">
            <a:avLst/>
          </a:prstGeom>
          <a:noFill/>
        </p:spPr>
        <p:txBody>
          <a:bodyPr wrap="square" rtlCol="0">
            <a:spAutoFit/>
          </a:bodyPr>
          <a:lstStyle/>
          <a:p>
            <a:pPr marL="285750" indent="-285750">
              <a:buClr>
                <a:schemeClr val="accent2"/>
              </a:buClr>
              <a:buFont typeface="Open Sans" panose="020B0606030504020204" pitchFamily="34" charset="0"/>
              <a:buChar char="›"/>
            </a:pPr>
            <a:r>
              <a:rPr lang="en-GB" dirty="0">
                <a:solidFill>
                  <a:schemeClr val="accent3"/>
                </a:solidFill>
              </a:rPr>
              <a:t>Regarding </a:t>
            </a:r>
            <a:r>
              <a:rPr lang="en-US" dirty="0">
                <a:solidFill>
                  <a:schemeClr val="accent3"/>
                </a:solidFill>
                <a:effectLst/>
                <a:ea typeface="Calibri" panose="020F0502020204030204" pitchFamily="34" charset="0"/>
                <a:cs typeface="Times New Roman" panose="02020603050405020304" pitchFamily="18" charset="0"/>
              </a:rPr>
              <a:t>the gesture recognition task with real-time performance, the authors propose using the architecture that is presented in [1], [2]. </a:t>
            </a:r>
          </a:p>
          <a:p>
            <a:pPr marL="285750" indent="-285750">
              <a:buClr>
                <a:schemeClr val="accent2"/>
              </a:buClr>
              <a:buFont typeface="Open Sans" panose="020B0606030504020204" pitchFamily="34" charset="0"/>
              <a:buChar char="›"/>
            </a:pPr>
            <a:endParaRPr lang="en-US" dirty="0">
              <a:solidFill>
                <a:schemeClr val="accent3"/>
              </a:solidFill>
              <a:cs typeface="Times New Roman" panose="02020603050405020304" pitchFamily="18" charset="0"/>
            </a:endParaRPr>
          </a:p>
          <a:p>
            <a:pPr marL="285750" indent="-285750">
              <a:buClr>
                <a:schemeClr val="accent2"/>
              </a:buClr>
              <a:buFont typeface="Open Sans" panose="020B0606030504020204" pitchFamily="34" charset="0"/>
              <a:buChar char="›"/>
            </a:pPr>
            <a:r>
              <a:rPr lang="en-GB" dirty="0">
                <a:solidFill>
                  <a:schemeClr val="accent3"/>
                </a:solidFill>
              </a:rPr>
              <a:t>The authors propose a workflow with a sliding window approach that activates the classifier upon detecting a gesture, using a detector as a switch. The proposed architecture is illustrated here. </a:t>
            </a:r>
            <a:endParaRPr lang="en-IE" dirty="0">
              <a:solidFill>
                <a:schemeClr val="accent3"/>
              </a:solidFill>
            </a:endParaRPr>
          </a:p>
          <a:p>
            <a:pPr marL="285750" indent="-285750">
              <a:buClr>
                <a:schemeClr val="accent2"/>
              </a:buClr>
              <a:buFont typeface="Open Sans" panose="020B0606030504020204" pitchFamily="34" charset="0"/>
              <a:buChar char="›"/>
            </a:pPr>
            <a:endParaRPr lang="en-IE" dirty="0">
              <a:solidFill>
                <a:schemeClr val="accent3"/>
              </a:solidFill>
              <a:latin typeface="Calibri" panose="020F0502020204030204" pitchFamily="34" charset="0"/>
              <a:cs typeface="Times New Roman" panose="02020603050405020304" pitchFamily="18" charset="0"/>
            </a:endParaRPr>
          </a:p>
          <a:p>
            <a:pPr marL="285750" indent="-285750">
              <a:buClr>
                <a:schemeClr val="accent2"/>
              </a:buClr>
              <a:buFont typeface="Open Sans" panose="020B0606030504020204" pitchFamily="34" charset="0"/>
              <a:buChar char="›"/>
            </a:pPr>
            <a:r>
              <a:rPr lang="en-IE" dirty="0">
                <a:solidFill>
                  <a:schemeClr val="accent3"/>
                </a:solidFill>
                <a:cs typeface="Times New Roman" panose="02020603050405020304" pitchFamily="18" charset="0"/>
              </a:rPr>
              <a:t>Additionally, the workflow includes post-processing and single-time activation services </a:t>
            </a:r>
            <a:endParaRPr lang="en-US" dirty="0">
              <a:solidFill>
                <a:schemeClr val="accent3"/>
              </a:solidFill>
              <a:cs typeface="Times New Roman" panose="02020603050405020304" pitchFamily="18" charset="0"/>
            </a:endParaRPr>
          </a:p>
          <a:p>
            <a:endParaRPr lang="en-IE" dirty="0"/>
          </a:p>
        </p:txBody>
      </p:sp>
      <p:cxnSp>
        <p:nvCxnSpPr>
          <p:cNvPr id="16" name="Straight Arrow Connector 15">
            <a:extLst>
              <a:ext uri="{FF2B5EF4-FFF2-40B4-BE49-F238E27FC236}">
                <a16:creationId xmlns:a16="http://schemas.microsoft.com/office/drawing/2014/main" id="{F7978F59-D967-A9F4-06CF-2CAD3455F1B5}"/>
              </a:ext>
            </a:extLst>
          </p:cNvPr>
          <p:cNvCxnSpPr>
            <a:cxnSpLocks/>
          </p:cNvCxnSpPr>
          <p:nvPr/>
        </p:nvCxnSpPr>
        <p:spPr>
          <a:xfrm>
            <a:off x="2231923" y="4086341"/>
            <a:ext cx="4231222"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227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20" descr="Badge 1 with solid fill">
            <a:extLst>
              <a:ext uri="{FF2B5EF4-FFF2-40B4-BE49-F238E27FC236}">
                <a16:creationId xmlns:a16="http://schemas.microsoft.com/office/drawing/2014/main" id="{84A0420F-A93F-D7F8-9E32-6052874435A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23" y="1380504"/>
            <a:ext cx="691317" cy="691317"/>
          </a:xfrm>
          <a:prstGeom prst="rect">
            <a:avLst/>
          </a:prstGeom>
        </p:spPr>
      </p:pic>
      <p:sp>
        <p:nvSpPr>
          <p:cNvPr id="2" name="Title 1">
            <a:extLst>
              <a:ext uri="{FF2B5EF4-FFF2-40B4-BE49-F238E27FC236}">
                <a16:creationId xmlns:a16="http://schemas.microsoft.com/office/drawing/2014/main" id="{2D06A17C-E123-4D1D-DC86-DF7F1A26E1D7}"/>
              </a:ext>
            </a:extLst>
          </p:cNvPr>
          <p:cNvSpPr>
            <a:spLocks noGrp="1"/>
          </p:cNvSpPr>
          <p:nvPr>
            <p:ph type="title"/>
          </p:nvPr>
        </p:nvSpPr>
        <p:spPr/>
        <p:txBody>
          <a:bodyPr/>
          <a:lstStyle/>
          <a:p>
            <a:r>
              <a:rPr lang="en-IE" dirty="0"/>
              <a:t>Real-time Gesture Recognition Module</a:t>
            </a:r>
          </a:p>
        </p:txBody>
      </p:sp>
      <p:sp>
        <p:nvSpPr>
          <p:cNvPr id="3" name="Slide Number Placeholder 2">
            <a:extLst>
              <a:ext uri="{FF2B5EF4-FFF2-40B4-BE49-F238E27FC236}">
                <a16:creationId xmlns:a16="http://schemas.microsoft.com/office/drawing/2014/main" id="{A8A8FEF9-6BD8-83A7-86AB-5E2E4ACC821D}"/>
              </a:ext>
            </a:extLst>
          </p:cNvPr>
          <p:cNvSpPr>
            <a:spLocks noGrp="1"/>
          </p:cNvSpPr>
          <p:nvPr>
            <p:ph type="sldNum" sz="quarter" idx="12"/>
          </p:nvPr>
        </p:nvSpPr>
        <p:spPr/>
        <p:txBody>
          <a:bodyPr/>
          <a:lstStyle/>
          <a:p>
            <a:pPr algn="l"/>
            <a:fld id="{CE60A950-A652-4A2E-94A4-23751B04ECA5}" type="slidenum">
              <a:rPr lang="en-IE" smtClean="0"/>
              <a:pPr algn="l"/>
              <a:t>9</a:t>
            </a:fld>
            <a:endParaRPr lang="en-IE"/>
          </a:p>
        </p:txBody>
      </p:sp>
      <p:pic>
        <p:nvPicPr>
          <p:cNvPr id="4" name="Picture 3">
            <a:extLst>
              <a:ext uri="{FF2B5EF4-FFF2-40B4-BE49-F238E27FC236}">
                <a16:creationId xmlns:a16="http://schemas.microsoft.com/office/drawing/2014/main" id="{F4E5B254-4365-732F-F3BE-0EE57AAE87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4232" y="1327551"/>
            <a:ext cx="3978950" cy="3920568"/>
          </a:xfrm>
          <a:prstGeom prst="rect">
            <a:avLst/>
          </a:prstGeom>
          <a:noFill/>
          <a:ln>
            <a:noFill/>
          </a:ln>
        </p:spPr>
      </p:pic>
      <p:pic>
        <p:nvPicPr>
          <p:cNvPr id="6" name="Graphic 21" descr="Badge with solid fill">
            <a:extLst>
              <a:ext uri="{FF2B5EF4-FFF2-40B4-BE49-F238E27FC236}">
                <a16:creationId xmlns:a16="http://schemas.microsoft.com/office/drawing/2014/main" id="{229D8CCC-D1CE-72BA-FE88-4E1C3320514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923" y="3542068"/>
            <a:ext cx="691317" cy="691317"/>
          </a:xfrm>
          <a:prstGeom prst="rect">
            <a:avLst/>
          </a:prstGeom>
        </p:spPr>
      </p:pic>
      <p:sp>
        <p:nvSpPr>
          <p:cNvPr id="9" name="TextBox 8">
            <a:extLst>
              <a:ext uri="{FF2B5EF4-FFF2-40B4-BE49-F238E27FC236}">
                <a16:creationId xmlns:a16="http://schemas.microsoft.com/office/drawing/2014/main" id="{9E474581-9C4A-A3A1-4E6E-BD7C9A373B91}"/>
              </a:ext>
            </a:extLst>
          </p:cNvPr>
          <p:cNvSpPr txBox="1"/>
          <p:nvPr/>
        </p:nvSpPr>
        <p:spPr>
          <a:xfrm>
            <a:off x="793240" y="1480511"/>
            <a:ext cx="5739050" cy="1477328"/>
          </a:xfrm>
          <a:prstGeom prst="rect">
            <a:avLst/>
          </a:prstGeom>
          <a:noFill/>
        </p:spPr>
        <p:txBody>
          <a:bodyPr wrap="square" rtlCol="0">
            <a:spAutoFit/>
          </a:bodyPr>
          <a:lstStyle/>
          <a:p>
            <a:r>
              <a:rPr lang="en-US" dirty="0">
                <a:solidFill>
                  <a:schemeClr val="accent3"/>
                </a:solidFill>
                <a:effectLst/>
                <a:ea typeface="Calibri" panose="020F0502020204030204" pitchFamily="34" charset="0"/>
                <a:cs typeface="Times New Roman" panose="02020603050405020304" pitchFamily="18" charset="0"/>
              </a:rPr>
              <a:t>The </a:t>
            </a:r>
            <a:r>
              <a:rPr lang="en-US" b="1" dirty="0">
                <a:solidFill>
                  <a:schemeClr val="accent3"/>
                </a:solidFill>
                <a:effectLst/>
                <a:ea typeface="Calibri" panose="020F0502020204030204" pitchFamily="34" charset="0"/>
                <a:cs typeface="Times New Roman" panose="02020603050405020304" pitchFamily="18" charset="0"/>
              </a:rPr>
              <a:t>detector</a:t>
            </a:r>
            <a:r>
              <a:rPr lang="en-US" dirty="0">
                <a:solidFill>
                  <a:schemeClr val="accent3"/>
                </a:solidFill>
                <a:effectLst/>
                <a:ea typeface="Calibri" panose="020F0502020204030204" pitchFamily="34" charset="0"/>
                <a:cs typeface="Times New Roman" panose="02020603050405020304" pitchFamily="18" charset="0"/>
              </a:rPr>
              <a:t>'s main goal is to identify when a gesture takes place by analyzing a sequence of images, which is passed through the detector queue. The sole purpose of this component is to activate the classifier in case a gesture is detected</a:t>
            </a:r>
            <a:r>
              <a:rPr lang="en-US" sz="1400" dirty="0">
                <a:solidFill>
                  <a:schemeClr val="accent3"/>
                </a:solidFill>
                <a:effectLst/>
                <a:ea typeface="Calibri" panose="020F0502020204030204" pitchFamily="34" charset="0"/>
                <a:cs typeface="Times New Roman" panose="02020603050405020304" pitchFamily="18" charset="0"/>
              </a:rPr>
              <a:t>. </a:t>
            </a:r>
            <a:endParaRPr lang="en-IE" dirty="0"/>
          </a:p>
        </p:txBody>
      </p:sp>
      <p:sp>
        <p:nvSpPr>
          <p:cNvPr id="11" name="TextBox 10">
            <a:extLst>
              <a:ext uri="{FF2B5EF4-FFF2-40B4-BE49-F238E27FC236}">
                <a16:creationId xmlns:a16="http://schemas.microsoft.com/office/drawing/2014/main" id="{A1C628D4-8212-7335-219B-EE7165E247E1}"/>
              </a:ext>
            </a:extLst>
          </p:cNvPr>
          <p:cNvSpPr txBox="1"/>
          <p:nvPr/>
        </p:nvSpPr>
        <p:spPr>
          <a:xfrm>
            <a:off x="772457" y="3601705"/>
            <a:ext cx="5739051" cy="1263359"/>
          </a:xfrm>
          <a:prstGeom prst="rect">
            <a:avLst/>
          </a:prstGeom>
          <a:noFill/>
        </p:spPr>
        <p:txBody>
          <a:bodyPr wrap="square">
            <a:spAutoFit/>
          </a:bodyPr>
          <a:lstStyle/>
          <a:p>
            <a:pPr algn="just">
              <a:lnSpc>
                <a:spcPct val="107000"/>
              </a:lnSpc>
              <a:spcAft>
                <a:spcPts val="800"/>
              </a:spcAft>
            </a:pPr>
            <a:r>
              <a:rPr lang="en-US" sz="1800" dirty="0">
                <a:solidFill>
                  <a:schemeClr val="accent3"/>
                </a:solidFill>
                <a:effectLst/>
                <a:ea typeface="Calibri" panose="020F0502020204030204" pitchFamily="34" charset="0"/>
                <a:cs typeface="Times New Roman" panose="02020603050405020304" pitchFamily="18" charset="0"/>
              </a:rPr>
              <a:t>In terms of a </a:t>
            </a:r>
            <a:r>
              <a:rPr lang="en-US" sz="1800" b="1" dirty="0">
                <a:solidFill>
                  <a:schemeClr val="accent3"/>
                </a:solidFill>
                <a:effectLst/>
                <a:ea typeface="Calibri" panose="020F0502020204030204" pitchFamily="34" charset="0"/>
                <a:cs typeface="Times New Roman" panose="02020603050405020304" pitchFamily="18" charset="0"/>
              </a:rPr>
              <a:t>classifier</a:t>
            </a:r>
            <a:r>
              <a:rPr lang="en-US" sz="1800" dirty="0">
                <a:solidFill>
                  <a:schemeClr val="accent3"/>
                </a:solidFill>
                <a:effectLst/>
                <a:ea typeface="Calibri" panose="020F0502020204030204" pitchFamily="34" charset="0"/>
                <a:cs typeface="Times New Roman" panose="02020603050405020304" pitchFamily="18" charset="0"/>
              </a:rPr>
              <a:t>, the authors use ResNext-10, although, as stated, their proposed architecture is independent of the actual model-type used for gesture classification purposes.</a:t>
            </a:r>
            <a:endParaRPr lang="en-IE" sz="1800" dirty="0">
              <a:solidFill>
                <a:schemeClr val="accent3"/>
              </a:solidFill>
              <a:effectLst/>
              <a:ea typeface="Calibri" panose="020F0502020204030204" pitchFamily="34"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B23B3E9C-2DC8-D129-9796-982C1D2C1D6B}"/>
              </a:ext>
            </a:extLst>
          </p:cNvPr>
          <p:cNvCxnSpPr>
            <a:cxnSpLocks/>
          </p:cNvCxnSpPr>
          <p:nvPr/>
        </p:nvCxnSpPr>
        <p:spPr>
          <a:xfrm flipV="1">
            <a:off x="6382139" y="1726163"/>
            <a:ext cx="2379306" cy="63448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69321D-0646-AD2D-A206-46FF42B9521D}"/>
              </a:ext>
            </a:extLst>
          </p:cNvPr>
          <p:cNvCxnSpPr>
            <a:cxnSpLocks/>
          </p:cNvCxnSpPr>
          <p:nvPr/>
        </p:nvCxnSpPr>
        <p:spPr>
          <a:xfrm>
            <a:off x="5207769" y="4638825"/>
            <a:ext cx="1846174" cy="2858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9707"/>
      </p:ext>
    </p:extLst>
  </p:cSld>
  <p:clrMapOvr>
    <a:masterClrMapping/>
  </p:clrMapOvr>
</p:sld>
</file>

<file path=ppt/theme/theme1.xml><?xml version="1.0" encoding="utf-8"?>
<a:theme xmlns:a="http://schemas.openxmlformats.org/drawingml/2006/main" name="Office Theme">
  <a:themeElements>
    <a:clrScheme name="OPTIMAI">
      <a:dk1>
        <a:sysClr val="windowText" lastClr="000000"/>
      </a:dk1>
      <a:lt1>
        <a:sysClr val="window" lastClr="FFFFFF"/>
      </a:lt1>
      <a:dk2>
        <a:srgbClr val="44546A"/>
      </a:dk2>
      <a:lt2>
        <a:srgbClr val="E7E6E6"/>
      </a:lt2>
      <a:accent1>
        <a:srgbClr val="2288B9"/>
      </a:accent1>
      <a:accent2>
        <a:srgbClr val="65C487"/>
      </a:accent2>
      <a:accent3>
        <a:srgbClr val="013E68"/>
      </a:accent3>
      <a:accent4>
        <a:srgbClr val="F09D51"/>
      </a:accent4>
      <a:accent5>
        <a:srgbClr val="F06543"/>
      </a:accent5>
      <a:accent6>
        <a:srgbClr val="011D2D"/>
      </a:accent6>
      <a:hlink>
        <a:srgbClr val="EF3E26"/>
      </a:hlink>
      <a:folHlink>
        <a:srgbClr val="0272C6"/>
      </a:folHlink>
    </a:clrScheme>
    <a:fontScheme name="OPTIMAI">
      <a:majorFont>
        <a:latin typeface="Overpas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14393</TotalTime>
  <Words>722</Words>
  <Application>Microsoft Office PowerPoint</Application>
  <PresentationFormat>Widescreen</PresentationFormat>
  <Paragraphs>71</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Open Sans</vt:lpstr>
      <vt:lpstr>Arial</vt:lpstr>
      <vt:lpstr>Calibri</vt:lpstr>
      <vt:lpstr>Open Sans</vt:lpstr>
      <vt:lpstr>Lato</vt:lpstr>
      <vt:lpstr>Overpass</vt:lpstr>
      <vt:lpstr>Office Theme</vt:lpstr>
      <vt:lpstr>Gesture Vocabulary in OPTIMAI</vt:lpstr>
      <vt:lpstr>Contents</vt:lpstr>
      <vt:lpstr>Introduction</vt:lpstr>
      <vt:lpstr>What is Gesture Recognition? </vt:lpstr>
      <vt:lpstr>EgoGesture Dataset</vt:lpstr>
      <vt:lpstr>Functionality of the Gestures</vt:lpstr>
      <vt:lpstr>Real-time Gesture Recognition Module </vt:lpstr>
      <vt:lpstr>Real-time Gesture Recognition Module</vt:lpstr>
      <vt:lpstr>Real-time Gesture Recognition Module</vt:lpstr>
      <vt:lpstr>Real-Time Gesture Recognition Module</vt:lpstr>
      <vt:lpstr>EgoGesture Dataset</vt:lpstr>
      <vt:lpstr>EgoGesture Dataset</vt:lpstr>
      <vt:lpstr>Indicative Outputs</vt:lpstr>
      <vt:lpstr>Indicative Outputs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Walker</dc:creator>
  <cp:lastModifiedBy>Danielle  Fitzpatrick</cp:lastModifiedBy>
  <cp:revision>91</cp:revision>
  <dcterms:created xsi:type="dcterms:W3CDTF">2020-11-02T15:59:04Z</dcterms:created>
  <dcterms:modified xsi:type="dcterms:W3CDTF">2023-05-30T14:08:32Z</dcterms:modified>
</cp:coreProperties>
</file>