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35"/>
  </p:notesMasterIdLst>
  <p:sldIdLst>
    <p:sldId id="311" r:id="rId2"/>
    <p:sldId id="287" r:id="rId3"/>
    <p:sldId id="258" r:id="rId4"/>
    <p:sldId id="290" r:id="rId5"/>
    <p:sldId id="279" r:id="rId6"/>
    <p:sldId id="291" r:id="rId7"/>
    <p:sldId id="312" r:id="rId8"/>
    <p:sldId id="313" r:id="rId9"/>
    <p:sldId id="337" r:id="rId10"/>
    <p:sldId id="338" r:id="rId11"/>
    <p:sldId id="339" r:id="rId12"/>
    <p:sldId id="280" r:id="rId13"/>
    <p:sldId id="340" r:id="rId14"/>
    <p:sldId id="316" r:id="rId15"/>
    <p:sldId id="341" r:id="rId16"/>
    <p:sldId id="318" r:id="rId17"/>
    <p:sldId id="320" r:id="rId18"/>
    <p:sldId id="342" r:id="rId19"/>
    <p:sldId id="325" r:id="rId20"/>
    <p:sldId id="326" r:id="rId21"/>
    <p:sldId id="328" r:id="rId22"/>
    <p:sldId id="329" r:id="rId23"/>
    <p:sldId id="330" r:id="rId24"/>
    <p:sldId id="331" r:id="rId25"/>
    <p:sldId id="333" r:id="rId26"/>
    <p:sldId id="334" r:id="rId27"/>
    <p:sldId id="344" r:id="rId28"/>
    <p:sldId id="345" r:id="rId29"/>
    <p:sldId id="346" r:id="rId30"/>
    <p:sldId id="347" r:id="rId31"/>
    <p:sldId id="348" r:id="rId32"/>
    <p:sldId id="349" r:id="rId33"/>
    <p:sldId id="276"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Lato" panose="020F0502020204030203" pitchFamily="34"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Open Sans" panose="020B0606030504020204" pitchFamily="34" charset="0"/>
      <p:regular r:id="rId44"/>
      <p:bold r:id="rId45"/>
      <p:italic r:id="rId46"/>
      <p:boldItalic r:id="rId47"/>
    </p:embeddedFont>
    <p:embeddedFont>
      <p:font typeface="Overpass" panose="020B060402020202020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Henriksson" initials="LH" lastIdx="1" clrIdx="0">
    <p:extLst>
      <p:ext uri="{19B8F6BF-5375-455C-9EA6-DF929625EA0E}">
        <p15:presenceInfo xmlns:p15="http://schemas.microsoft.com/office/powerpoint/2012/main" userId="S::linda@carrcommunications.ie::bb68a993-746f-4a0f-9089-355708f8a4ef" providerId="AD"/>
      </p:ext>
    </p:extLst>
  </p:cmAuthor>
  <p:cmAuthor id="2" name="Gillian Arigho" initials="GA" lastIdx="7" clrIdx="1">
    <p:extLst>
      <p:ext uri="{19B8F6BF-5375-455C-9EA6-DF929625EA0E}">
        <p15:presenceInfo xmlns:p15="http://schemas.microsoft.com/office/powerpoint/2012/main" userId="S::garigho@carrcommunications.ie::7bee6ce1-7c36-4e59-b73d-f034a0286f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10"/>
    <a:srgbClr val="011B31"/>
    <a:srgbClr val="F25C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5226" autoAdjust="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8269E-0FEC-4BAF-930B-A9CB12DF6CBD}" type="datetimeFigureOut">
              <a:rPr lang="en-IE" smtClean="0"/>
              <a:t>30/05/2023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497E1-840E-422D-BD99-EABAB3367E90}" type="slidenum">
              <a:rPr lang="en-IE" smtClean="0"/>
              <a:t>‹#›</a:t>
            </a:fld>
            <a:endParaRPr lang="en-IE"/>
          </a:p>
        </p:txBody>
      </p:sp>
    </p:spTree>
    <p:extLst>
      <p:ext uri="{BB962C8B-B14F-4D97-AF65-F5344CB8AC3E}">
        <p14:creationId xmlns:p14="http://schemas.microsoft.com/office/powerpoint/2010/main" val="420811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0" y="-5400"/>
            <a:ext cx="12191999" cy="6868800"/>
          </a:xfrm>
          <a:prstGeom prst="rect">
            <a:avLst/>
          </a:prstGeom>
        </p:spPr>
      </p:pic>
      <p:sp>
        <p:nvSpPr>
          <p:cNvPr id="8" name="Rectangle 7"/>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7F2D07D9-3435-4D0D-8574-704A583C92A8}"/>
              </a:ext>
            </a:extLst>
          </p:cNvPr>
          <p:cNvSpPr/>
          <p:nvPr userDrawn="1"/>
        </p:nvSpPr>
        <p:spPr>
          <a:xfrm>
            <a:off x="-1" y="-11188"/>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0" y="5182054"/>
            <a:ext cx="12201945" cy="1520182"/>
          </a:xfrm>
          <a:prstGeom prst="rect">
            <a:avLst/>
          </a:prstGeom>
          <a:gradFill flip="none" rotWithShape="1">
            <a:gsLst>
              <a:gs pos="100000">
                <a:schemeClr val="accent6">
                  <a:alpha val="90000"/>
                </a:schemeClr>
              </a:gs>
              <a:gs pos="0">
                <a:schemeClr val="accent6">
                  <a:alpha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582292" y="836687"/>
            <a:ext cx="7027416" cy="1984372"/>
          </a:xfrm>
          <a:prstGeom prst="rect">
            <a:avLst/>
          </a:prstGeom>
        </p:spPr>
        <p:txBody>
          <a:bodyPr anchor="b">
            <a:noAutofit/>
          </a:bodyPr>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3055484" y="3438099"/>
            <a:ext cx="6081032" cy="809353"/>
          </a:xfrm>
          <a:prstGeom prst="rect">
            <a:avLst/>
          </a:prstGeom>
        </p:spPr>
        <p:txBody>
          <a:bodyPr anchor="t">
            <a:normAutofit/>
          </a:bodyPr>
          <a:lstStyle>
            <a:lvl1pPr marL="0" indent="0" algn="ctr">
              <a:lnSpc>
                <a:spcPct val="100000"/>
              </a:lnSpc>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5"/>
          <p:cNvSpPr>
            <a:spLocks noGrp="1"/>
          </p:cNvSpPr>
          <p:nvPr>
            <p:ph type="body" sz="quarter" idx="56" hasCustomPrompt="1"/>
          </p:nvPr>
        </p:nvSpPr>
        <p:spPr>
          <a:xfrm>
            <a:off x="4351338" y="4335620"/>
            <a:ext cx="3489325" cy="520700"/>
          </a:xfrm>
          <a:prstGeom prst="rect">
            <a:avLst/>
          </a:prstGeom>
        </p:spPr>
        <p:txBody>
          <a:bodyPr>
            <a:normAutofit/>
          </a:bodyPr>
          <a:lstStyle>
            <a:lvl1pPr marL="0" indent="0" algn="ctr">
              <a:buNone/>
              <a:defRPr sz="1800" i="1" baseline="0">
                <a:solidFill>
                  <a:schemeClr val="accent1">
                    <a:lumMod val="20000"/>
                    <a:lumOff val="80000"/>
                  </a:schemeClr>
                </a:solidFill>
              </a:defRPr>
            </a:lvl1pPr>
          </a:lstStyle>
          <a:p>
            <a:pPr lvl="0"/>
            <a:r>
              <a:rPr lang="en-US" dirty="0"/>
              <a:t>Insert presentation date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a:off x="4998717" y="3122713"/>
            <a:ext cx="2194564"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17" name="Group 116">
            <a:extLst>
              <a:ext uri="{FF2B5EF4-FFF2-40B4-BE49-F238E27FC236}">
                <a16:creationId xmlns:a16="http://schemas.microsoft.com/office/drawing/2014/main" id="{C636D3B1-4A25-4623-9520-B7FEE227D616}"/>
              </a:ext>
            </a:extLst>
          </p:cNvPr>
          <p:cNvGrpSpPr/>
          <p:nvPr userDrawn="1"/>
        </p:nvGrpSpPr>
        <p:grpSpPr>
          <a:xfrm>
            <a:off x="486267" y="5530859"/>
            <a:ext cx="5929376" cy="862483"/>
            <a:chOff x="486267" y="5831120"/>
            <a:chExt cx="5929376" cy="862483"/>
          </a:xfrm>
        </p:grpSpPr>
        <p:pic>
          <p:nvPicPr>
            <p:cNvPr id="118" name="Picture 9" descr="G:\PR\Current Clients\Horizon 2020\EU logo\eu_flag-2015.jpg">
              <a:extLst>
                <a:ext uri="{FF2B5EF4-FFF2-40B4-BE49-F238E27FC236}">
                  <a16:creationId xmlns:a16="http://schemas.microsoft.com/office/drawing/2014/main" id="{6D16D06F-7F9C-43F5-92D4-513D49E787A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89523" y="5838468"/>
              <a:ext cx="596900" cy="393700"/>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61660EF0-2D9F-4BB9-952F-5B51BE84BE2C}"/>
                </a:ext>
              </a:extLst>
            </p:cNvPr>
            <p:cNvSpPr/>
            <p:nvPr userDrawn="1"/>
          </p:nvSpPr>
          <p:spPr>
            <a:xfrm>
              <a:off x="1274262" y="5831120"/>
              <a:ext cx="5141381" cy="430887"/>
            </a:xfrm>
            <a:prstGeom prst="rect">
              <a:avLst/>
            </a:prstGeom>
          </p:spPr>
          <p:txBody>
            <a:bodyPr wrap="square">
              <a:spAutoFit/>
            </a:bodyPr>
            <a:lstStyle/>
            <a:p>
              <a:pPr algn="l"/>
              <a:r>
                <a:rPr lang="en-US" sz="1100" dirty="0">
                  <a:solidFill>
                    <a:schemeClr val="bg1"/>
                  </a:solidFill>
                  <a:effectLst/>
                  <a:latin typeface="+mn-lt"/>
                  <a:ea typeface="Calibri" charset="0"/>
                  <a:cs typeface="Times New Roman" charset="0"/>
                </a:rPr>
                <a:t>This project </a:t>
              </a:r>
              <a:r>
                <a:rPr lang="en-GB" sz="1100" dirty="0">
                  <a:solidFill>
                    <a:schemeClr val="bg1"/>
                  </a:solidFill>
                  <a:effectLst/>
                  <a:latin typeface="+mn-lt"/>
                  <a:ea typeface="Calibri" charset="0"/>
                  <a:cs typeface="Times New Roman" charset="0"/>
                </a:rPr>
                <a:t>has received funding from the European Union’s Horizon 2020 research and innovation programme under Grant Agreement No. 958264</a:t>
              </a:r>
              <a:endParaRPr lang="en-US" sz="1100" dirty="0">
                <a:solidFill>
                  <a:schemeClr val="bg1"/>
                </a:solidFill>
                <a:latin typeface="+mn-lt"/>
              </a:endParaRPr>
            </a:p>
          </p:txBody>
        </p:sp>
        <p:sp>
          <p:nvSpPr>
            <p:cNvPr id="120" name="TextBox 119">
              <a:extLst>
                <a:ext uri="{FF2B5EF4-FFF2-40B4-BE49-F238E27FC236}">
                  <a16:creationId xmlns:a16="http://schemas.microsoft.com/office/drawing/2014/main" id="{3CA854D2-1449-43DF-9C64-3C42A846A9EB}"/>
                </a:ext>
              </a:extLst>
            </p:cNvPr>
            <p:cNvSpPr txBox="1"/>
            <p:nvPr userDrawn="1"/>
          </p:nvSpPr>
          <p:spPr>
            <a:xfrm>
              <a:off x="486267" y="6293493"/>
              <a:ext cx="5843413" cy="400110"/>
            </a:xfrm>
            <a:prstGeom prst="rect">
              <a:avLst/>
            </a:prstGeom>
            <a:noFill/>
          </p:spPr>
          <p:txBody>
            <a:bodyPr wrap="square" rtlCol="0">
              <a:spAutoFit/>
            </a:bodyPr>
            <a:lstStyle/>
            <a:p>
              <a:r>
                <a:rPr lang="en-IE" sz="1000" b="0" dirty="0">
                  <a:solidFill>
                    <a:schemeClr val="accent1">
                      <a:lumMod val="40000"/>
                      <a:lumOff val="60000"/>
                    </a:schemeClr>
                  </a:solidFill>
                  <a:effectLst/>
                  <a:latin typeface="+mn-lt"/>
                  <a:ea typeface="Times New Roman" panose="02020603050405020304" pitchFamily="18" charset="0"/>
                </a:rPr>
                <a:t>The material presented and views expressed here are the responsibility of the author(s) only. The EU Commission takes no responsibility for any use made of the information set out.</a:t>
              </a:r>
              <a:endParaRPr lang="en-IE" sz="1000" b="0" dirty="0">
                <a:solidFill>
                  <a:schemeClr val="accent1">
                    <a:lumMod val="40000"/>
                    <a:lumOff val="60000"/>
                  </a:schemeClr>
                </a:solidFill>
                <a:latin typeface="+mn-lt"/>
              </a:endParaRPr>
            </a:p>
          </p:txBody>
        </p:sp>
      </p:grpSp>
      <p:pic>
        <p:nvPicPr>
          <p:cNvPr id="5" name="Graphic 4">
            <a:extLst>
              <a:ext uri="{FF2B5EF4-FFF2-40B4-BE49-F238E27FC236}">
                <a16:creationId xmlns:a16="http://schemas.microsoft.com/office/drawing/2014/main" id="{A84776DA-BA98-4336-A6A3-67F473364E6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69362" y="5644062"/>
            <a:ext cx="3424555" cy="579705"/>
          </a:xfrm>
          <a:prstGeom prst="rect">
            <a:avLst/>
          </a:prstGeom>
        </p:spPr>
      </p:pic>
    </p:spTree>
    <p:extLst>
      <p:ext uri="{BB962C8B-B14F-4D97-AF65-F5344CB8AC3E}">
        <p14:creationId xmlns:p14="http://schemas.microsoft.com/office/powerpoint/2010/main" val="295682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3802-FF65-48D1-8598-049D871CDC55}"/>
              </a:ext>
            </a:extLst>
          </p:cNvPr>
          <p:cNvSpPr>
            <a:spLocks noGrp="1"/>
          </p:cNvSpPr>
          <p:nvPr>
            <p:ph type="title"/>
          </p:nvPr>
        </p:nvSpPr>
        <p:spPr>
          <a:xfrm>
            <a:off x="447582" y="335378"/>
            <a:ext cx="10515600"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6" name="Slide Number Placeholder 5">
            <a:extLst>
              <a:ext uri="{FF2B5EF4-FFF2-40B4-BE49-F238E27FC236}">
                <a16:creationId xmlns:a16="http://schemas.microsoft.com/office/drawing/2014/main" id="{E3BC2AEE-7D08-45CA-86E4-A35F9E509020}"/>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t>‹#›</a:t>
            </a:fld>
            <a:endParaRPr lang="en-IE"/>
          </a:p>
        </p:txBody>
      </p:sp>
      <p:pic>
        <p:nvPicPr>
          <p:cNvPr id="7" name="Graphic 6">
            <a:extLst>
              <a:ext uri="{FF2B5EF4-FFF2-40B4-BE49-F238E27FC236}">
                <a16:creationId xmlns:a16="http://schemas.microsoft.com/office/drawing/2014/main" id="{B40800F7-2CF5-411D-BD29-8C0780562D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06975" y="6289812"/>
            <a:ext cx="1518081" cy="256978"/>
          </a:xfrm>
          <a:prstGeom prst="rect">
            <a:avLst/>
          </a:prstGeom>
        </p:spPr>
      </p:pic>
      <p:sp>
        <p:nvSpPr>
          <p:cNvPr id="8" name="Rectangle 7">
            <a:extLst>
              <a:ext uri="{FF2B5EF4-FFF2-40B4-BE49-F238E27FC236}">
                <a16:creationId xmlns:a16="http://schemas.microsoft.com/office/drawing/2014/main" id="{A398899E-67A7-4D90-91B2-32EEEEF6139D}"/>
              </a:ext>
            </a:extLst>
          </p:cNvPr>
          <p:cNvSpPr/>
          <p:nvPr userDrawn="1"/>
        </p:nvSpPr>
        <p:spPr>
          <a:xfrm rot="5400000" flipV="1">
            <a:off x="6999" y="661161"/>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276911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with watermark">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39FE2E4A-5695-4ED0-A644-4BCC84DE8FC8}"/>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t>‹#›</a:t>
            </a:fld>
            <a:endParaRPr lang="en-IE"/>
          </a:p>
        </p:txBody>
      </p:sp>
      <p:pic>
        <p:nvPicPr>
          <p:cNvPr id="18" name="Graphic 17">
            <a:extLst>
              <a:ext uri="{FF2B5EF4-FFF2-40B4-BE49-F238E27FC236}">
                <a16:creationId xmlns:a16="http://schemas.microsoft.com/office/drawing/2014/main" id="{4A1C51D5-7162-4D01-82A5-99935B88DD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1804" y="5725617"/>
            <a:ext cx="857742" cy="821173"/>
          </a:xfrm>
          <a:prstGeom prst="rect">
            <a:avLst/>
          </a:prstGeom>
        </p:spPr>
      </p:pic>
    </p:spTree>
    <p:extLst>
      <p:ext uri="{BB962C8B-B14F-4D97-AF65-F5344CB8AC3E}">
        <p14:creationId xmlns:p14="http://schemas.microsoft.com/office/powerpoint/2010/main" val="2581085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785A09-0B64-4F32-AF89-CA69A9086140}"/>
              </a:ext>
            </a:extLst>
          </p:cNvPr>
          <p:cNvSpPr>
            <a:spLocks noGrp="1"/>
          </p:cNvSpPr>
          <p:nvPr>
            <p:ph sz="half" idx="1"/>
          </p:nvPr>
        </p:nvSpPr>
        <p:spPr>
          <a:xfrm>
            <a:off x="323296" y="1337352"/>
            <a:ext cx="5652856" cy="4690585"/>
          </a:xfrm>
          <a:prstGeom prst="rect">
            <a:avLst/>
          </a:prstGeom>
        </p:spPr>
        <p:txBody>
          <a:bodyPr/>
          <a:lstStyle>
            <a:lvl1pPr>
              <a:buFont typeface="Lato" panose="020F0502020204030203" pitchFamily="34" charset="0"/>
              <a:buChar char="›"/>
              <a:defRPr lang="en-US" sz="1800" kern="1200" dirty="0">
                <a:solidFill>
                  <a:schemeClr val="accent3"/>
                </a:solidFill>
                <a:latin typeface="+mn-lt"/>
                <a:ea typeface="+mn-ea"/>
                <a:cs typeface="+mn-cs"/>
              </a:defRPr>
            </a:lvl1pPr>
            <a:lvl2pPr>
              <a:buFont typeface="Lato" panose="020F0502020204030203" pitchFamily="34" charset="0"/>
              <a:buChar char="›"/>
              <a:defRPr lang="en-US" sz="1600" kern="1200" dirty="0">
                <a:solidFill>
                  <a:schemeClr val="accent3"/>
                </a:solidFill>
                <a:latin typeface="+mn-lt"/>
                <a:ea typeface="+mn-ea"/>
                <a:cs typeface="+mn-cs"/>
              </a:defRPr>
            </a:lvl2pPr>
            <a:lvl3pPr>
              <a:buFont typeface="Lato" panose="020F0502020204030203" pitchFamily="34" charset="0"/>
              <a:buChar char="›"/>
              <a:defRPr lang="en-US" sz="1400" kern="1200" dirty="0">
                <a:solidFill>
                  <a:schemeClr val="accent3"/>
                </a:solidFill>
                <a:latin typeface="+mn-lt"/>
                <a:ea typeface="+mn-ea"/>
                <a:cs typeface="+mn-cs"/>
              </a:defRPr>
            </a:lvl3pPr>
            <a:lvl4pPr>
              <a:buFont typeface="Lato" panose="020F0502020204030203" pitchFamily="34" charset="0"/>
              <a:buChar char="›"/>
              <a:defRPr lang="en-US" sz="1200" kern="1200" dirty="0">
                <a:solidFill>
                  <a:schemeClr val="accent3"/>
                </a:solidFill>
                <a:latin typeface="+mn-lt"/>
                <a:ea typeface="+mn-ea"/>
                <a:cs typeface="+mn-cs"/>
              </a:defRPr>
            </a:lvl4pPr>
            <a:lvl5pPr>
              <a:buFont typeface="Lato" panose="020F0502020204030203" pitchFamily="34" charset="0"/>
              <a:buChar char="›"/>
              <a:defRPr lang="en-IE" sz="1200" kern="1200" dirty="0">
                <a:solidFill>
                  <a:schemeClr val="accent3"/>
                </a:solidFill>
                <a:latin typeface="+mn-lt"/>
                <a:ea typeface="+mn-ea"/>
                <a:cs typeface="+mn-cs"/>
              </a:defRPr>
            </a:lvl5pPr>
          </a:lstStyle>
          <a:p>
            <a:pPr marL="228600" lvl="0" indent="-228600" algn="l" defTabSz="914400" rtl="0" eaLnBrk="1" latinLnBrk="0" hangingPunct="1">
              <a:lnSpc>
                <a:spcPts val="2400"/>
              </a:lnSpc>
              <a:spcBef>
                <a:spcPts val="600"/>
              </a:spcBef>
              <a:buClr>
                <a:schemeClr val="accent2"/>
              </a:buClr>
              <a:buFont typeface="Lato" panose="020B0604020202020204" charset="0"/>
              <a:buChar char="›"/>
            </a:pPr>
            <a:r>
              <a:rPr lang="en-US" dirty="0"/>
              <a:t>Click to edit Master text styles</a:t>
            </a:r>
          </a:p>
          <a:p>
            <a:pPr marL="685800" lvl="1" indent="-228600" algn="l" defTabSz="914400" rtl="0" eaLnBrk="1" latinLnBrk="0" hangingPunct="1">
              <a:lnSpc>
                <a:spcPts val="2400"/>
              </a:lnSpc>
              <a:spcBef>
                <a:spcPts val="600"/>
              </a:spcBef>
              <a:buClr>
                <a:schemeClr val="accent2"/>
              </a:buClr>
              <a:buFont typeface="Lato" panose="020B0604020202020204" charset="0"/>
              <a:buChar char="›"/>
            </a:pPr>
            <a:r>
              <a:rPr lang="en-US" dirty="0"/>
              <a:t>Second level</a:t>
            </a:r>
          </a:p>
          <a:p>
            <a:pPr marL="1143000" lvl="2" indent="-228600" algn="l" defTabSz="914400" rtl="0" eaLnBrk="1" latinLnBrk="0" hangingPunct="1">
              <a:lnSpc>
                <a:spcPts val="2400"/>
              </a:lnSpc>
              <a:spcBef>
                <a:spcPts val="600"/>
              </a:spcBef>
              <a:buClr>
                <a:schemeClr val="accent2"/>
              </a:buClr>
              <a:buFont typeface="Lato" panose="020B0604020202020204" charset="0"/>
              <a:buChar char="›"/>
            </a:pPr>
            <a:r>
              <a:rPr lang="en-US" dirty="0"/>
              <a:t>Third level</a:t>
            </a:r>
          </a:p>
          <a:p>
            <a:pPr marL="1600200" lvl="3" indent="-228600" algn="l" defTabSz="914400" rtl="0" eaLnBrk="1" latinLnBrk="0" hangingPunct="1">
              <a:lnSpc>
                <a:spcPts val="2400"/>
              </a:lnSpc>
              <a:spcBef>
                <a:spcPts val="600"/>
              </a:spcBef>
              <a:buClr>
                <a:schemeClr val="accent2"/>
              </a:buClr>
              <a:buFont typeface="Lato" panose="020B0604020202020204" charset="0"/>
              <a:buChar char="›"/>
            </a:pPr>
            <a:r>
              <a:rPr lang="en-US" dirty="0"/>
              <a:t>Fourth level</a:t>
            </a:r>
          </a:p>
          <a:p>
            <a:pPr marL="2057400" lvl="4" indent="-228600" algn="l" defTabSz="914400" rtl="0" eaLnBrk="1" latinLnBrk="0" hangingPunct="1">
              <a:lnSpc>
                <a:spcPts val="2400"/>
              </a:lnSpc>
              <a:spcBef>
                <a:spcPts val="600"/>
              </a:spcBef>
              <a:buClr>
                <a:schemeClr val="accent2"/>
              </a:buClr>
              <a:buFont typeface="Lato" panose="020B0604020202020204" charset="0"/>
              <a:buChar char="›"/>
            </a:pPr>
            <a:r>
              <a:rPr lang="en-US" dirty="0"/>
              <a:t>Fifth level</a:t>
            </a:r>
            <a:endParaRPr lang="en-IE" dirty="0"/>
          </a:p>
        </p:txBody>
      </p:sp>
      <p:sp>
        <p:nvSpPr>
          <p:cNvPr id="4" name="Content Placeholder 3">
            <a:extLst>
              <a:ext uri="{FF2B5EF4-FFF2-40B4-BE49-F238E27FC236}">
                <a16:creationId xmlns:a16="http://schemas.microsoft.com/office/drawing/2014/main" id="{1034C658-190C-4594-95DD-43E580BFEC31}"/>
              </a:ext>
            </a:extLst>
          </p:cNvPr>
          <p:cNvSpPr>
            <a:spLocks noGrp="1"/>
          </p:cNvSpPr>
          <p:nvPr>
            <p:ph sz="half" idx="2"/>
          </p:nvPr>
        </p:nvSpPr>
        <p:spPr>
          <a:xfrm>
            <a:off x="6172200" y="1337352"/>
            <a:ext cx="5652856" cy="4690585"/>
          </a:xfrm>
          <a:prstGeom prst="rect">
            <a:avLst/>
          </a:prstGeom>
        </p:spPr>
        <p:txBody>
          <a:bodyPr/>
          <a:lstStyle>
            <a:lvl1pPr>
              <a:defRPr lang="en-US" sz="1800" kern="1200" dirty="0">
                <a:solidFill>
                  <a:schemeClr val="accent3"/>
                </a:solidFill>
                <a:latin typeface="+mn-lt"/>
                <a:ea typeface="+mn-ea"/>
                <a:cs typeface="+mn-cs"/>
              </a:defRPr>
            </a:lvl1pPr>
            <a:lvl2pPr>
              <a:defRPr lang="en-US" sz="1600" kern="1200" dirty="0">
                <a:solidFill>
                  <a:schemeClr val="accent3"/>
                </a:solidFill>
                <a:latin typeface="+mn-lt"/>
                <a:ea typeface="+mn-ea"/>
                <a:cs typeface="+mn-cs"/>
              </a:defRPr>
            </a:lvl2pPr>
            <a:lvl3pPr>
              <a:defRPr lang="en-US" sz="1400" kern="1200" dirty="0">
                <a:solidFill>
                  <a:schemeClr val="accent3"/>
                </a:solidFill>
                <a:latin typeface="+mn-lt"/>
                <a:ea typeface="+mn-ea"/>
                <a:cs typeface="+mn-cs"/>
              </a:defRPr>
            </a:lvl3pPr>
            <a:lvl4pPr>
              <a:defRPr lang="en-US" sz="1200" kern="1200" dirty="0">
                <a:solidFill>
                  <a:schemeClr val="accent3"/>
                </a:solidFill>
                <a:latin typeface="+mn-lt"/>
                <a:ea typeface="+mn-ea"/>
                <a:cs typeface="+mn-cs"/>
              </a:defRPr>
            </a:lvl4pPr>
            <a:lvl5pPr>
              <a:defRPr lang="en-IE" sz="1200" kern="1200" dirty="0">
                <a:solidFill>
                  <a:schemeClr val="accent3"/>
                </a:solidFill>
                <a:latin typeface="+mn-lt"/>
                <a:ea typeface="+mn-ea"/>
                <a:cs typeface="+mn-cs"/>
              </a:defRPr>
            </a:lvl5pPr>
          </a:lstStyle>
          <a:p>
            <a:pPr marL="228600" lvl="0" indent="-228600" algn="l" defTabSz="914400" rtl="0" eaLnBrk="1" latinLnBrk="0" hangingPunct="1">
              <a:lnSpc>
                <a:spcPts val="2400"/>
              </a:lnSpc>
              <a:spcBef>
                <a:spcPts val="600"/>
              </a:spcBef>
              <a:buClr>
                <a:schemeClr val="accent2"/>
              </a:buClr>
              <a:buFont typeface="Lato" panose="020B0604020202020204" charset="0"/>
              <a:buChar char="›"/>
            </a:pPr>
            <a:r>
              <a:rPr lang="en-US" dirty="0"/>
              <a:t>Click to edit Master text styles</a:t>
            </a:r>
          </a:p>
          <a:p>
            <a:pPr marL="685800" lvl="1" indent="-228600" algn="l" defTabSz="914400" rtl="0" eaLnBrk="1" latinLnBrk="0" hangingPunct="1">
              <a:lnSpc>
                <a:spcPts val="2400"/>
              </a:lnSpc>
              <a:spcBef>
                <a:spcPts val="600"/>
              </a:spcBef>
              <a:buClr>
                <a:schemeClr val="accent2"/>
              </a:buClr>
              <a:buFont typeface="Lato" panose="020B0604020202020204" charset="0"/>
              <a:buChar char="›"/>
            </a:pPr>
            <a:r>
              <a:rPr lang="en-US" dirty="0"/>
              <a:t>Second level</a:t>
            </a:r>
          </a:p>
          <a:p>
            <a:pPr marL="1143000" lvl="2" indent="-228600" algn="l" defTabSz="914400" rtl="0" eaLnBrk="1" latinLnBrk="0" hangingPunct="1">
              <a:lnSpc>
                <a:spcPts val="2400"/>
              </a:lnSpc>
              <a:spcBef>
                <a:spcPts val="600"/>
              </a:spcBef>
              <a:buClr>
                <a:schemeClr val="accent2"/>
              </a:buClr>
              <a:buFont typeface="Lato" panose="020B0604020202020204" charset="0"/>
              <a:buChar char="›"/>
            </a:pPr>
            <a:r>
              <a:rPr lang="en-US" dirty="0"/>
              <a:t>Third level</a:t>
            </a:r>
          </a:p>
          <a:p>
            <a:pPr marL="1600200" lvl="3" indent="-228600" algn="l" defTabSz="914400" rtl="0" eaLnBrk="1" latinLnBrk="0" hangingPunct="1">
              <a:lnSpc>
                <a:spcPts val="2400"/>
              </a:lnSpc>
              <a:spcBef>
                <a:spcPts val="600"/>
              </a:spcBef>
              <a:buClr>
                <a:schemeClr val="accent2"/>
              </a:buClr>
              <a:buFont typeface="Lato" panose="020B0604020202020204" charset="0"/>
              <a:buChar char="›"/>
            </a:pPr>
            <a:r>
              <a:rPr lang="en-US" dirty="0"/>
              <a:t>Fourth level</a:t>
            </a:r>
          </a:p>
          <a:p>
            <a:pPr marL="2057400" lvl="4" indent="-228600" algn="l" defTabSz="914400" rtl="0" eaLnBrk="1" latinLnBrk="0" hangingPunct="1">
              <a:lnSpc>
                <a:spcPts val="2400"/>
              </a:lnSpc>
              <a:spcBef>
                <a:spcPts val="600"/>
              </a:spcBef>
              <a:buClr>
                <a:schemeClr val="accent2"/>
              </a:buClr>
              <a:buFont typeface="Lato" panose="020B0604020202020204" charset="0"/>
              <a:buChar char="›"/>
            </a:pPr>
            <a:r>
              <a:rPr lang="en-US" dirty="0"/>
              <a:t>Fifth level</a:t>
            </a:r>
            <a:endParaRPr lang="en-IE" dirty="0"/>
          </a:p>
        </p:txBody>
      </p:sp>
      <p:sp>
        <p:nvSpPr>
          <p:cNvPr id="7" name="Slide Number Placeholder 5">
            <a:extLst>
              <a:ext uri="{FF2B5EF4-FFF2-40B4-BE49-F238E27FC236}">
                <a16:creationId xmlns:a16="http://schemas.microsoft.com/office/drawing/2014/main" id="{E99B3ACF-0E5D-496B-91B1-FDB4F5DA187C}"/>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t>‹#›</a:t>
            </a:fld>
            <a:endParaRPr lang="en-IE"/>
          </a:p>
        </p:txBody>
      </p:sp>
      <p:pic>
        <p:nvPicPr>
          <p:cNvPr id="8" name="Graphic 7">
            <a:extLst>
              <a:ext uri="{FF2B5EF4-FFF2-40B4-BE49-F238E27FC236}">
                <a16:creationId xmlns:a16="http://schemas.microsoft.com/office/drawing/2014/main" id="{8E2CF833-0310-4208-B81A-699ADD8170F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06975" y="6289812"/>
            <a:ext cx="1518081" cy="256978"/>
          </a:xfrm>
          <a:prstGeom prst="rect">
            <a:avLst/>
          </a:prstGeom>
        </p:spPr>
      </p:pic>
      <p:sp>
        <p:nvSpPr>
          <p:cNvPr id="10" name="Title 1">
            <a:extLst>
              <a:ext uri="{FF2B5EF4-FFF2-40B4-BE49-F238E27FC236}">
                <a16:creationId xmlns:a16="http://schemas.microsoft.com/office/drawing/2014/main" id="{D31C9AE5-4D76-4D2C-B92B-4359013A7223}"/>
              </a:ext>
            </a:extLst>
          </p:cNvPr>
          <p:cNvSpPr>
            <a:spLocks noGrp="1"/>
          </p:cNvSpPr>
          <p:nvPr>
            <p:ph type="title"/>
          </p:nvPr>
        </p:nvSpPr>
        <p:spPr>
          <a:xfrm>
            <a:off x="447582" y="335378"/>
            <a:ext cx="10515600"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1" name="Rectangle 10">
            <a:extLst>
              <a:ext uri="{FF2B5EF4-FFF2-40B4-BE49-F238E27FC236}">
                <a16:creationId xmlns:a16="http://schemas.microsoft.com/office/drawing/2014/main" id="{F1EEDB87-64D7-4AA9-BE85-F26203B4C9FD}"/>
              </a:ext>
            </a:extLst>
          </p:cNvPr>
          <p:cNvSpPr/>
          <p:nvPr userDrawn="1"/>
        </p:nvSpPr>
        <p:spPr>
          <a:xfrm rot="5400000" flipV="1">
            <a:off x="6999" y="661161"/>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152204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_small indent dar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2F57DF-1089-4D5E-B911-83F8DDF890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154666" y="4"/>
            <a:ext cx="1037334" cy="6857996"/>
          </a:xfrm>
          <a:prstGeom prst="rect">
            <a:avLst/>
          </a:prstGeom>
        </p:spPr>
      </p:pic>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10525217"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9" name="Slide Number Placeholder 5">
            <a:extLst>
              <a:ext uri="{FF2B5EF4-FFF2-40B4-BE49-F238E27FC236}">
                <a16:creationId xmlns:a16="http://schemas.microsoft.com/office/drawing/2014/main" id="{CD97888E-CC3D-42CC-AAC1-4675BBEE221A}"/>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t>‹#›</a:t>
            </a:fld>
            <a:endParaRPr lang="en-IE"/>
          </a:p>
        </p:txBody>
      </p:sp>
      <p:pic>
        <p:nvPicPr>
          <p:cNvPr id="12" name="Graphic 11">
            <a:extLst>
              <a:ext uri="{FF2B5EF4-FFF2-40B4-BE49-F238E27FC236}">
                <a16:creationId xmlns:a16="http://schemas.microsoft.com/office/drawing/2014/main" id="{C1864A9B-87B6-4C63-B108-62616BB3CF1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330431" y="6289812"/>
            <a:ext cx="1518081" cy="256978"/>
          </a:xfrm>
          <a:prstGeom prst="rect">
            <a:avLst/>
          </a:prstGeom>
        </p:spPr>
      </p:pic>
      <p:sp>
        <p:nvSpPr>
          <p:cNvPr id="13" name="Title 1">
            <a:extLst>
              <a:ext uri="{FF2B5EF4-FFF2-40B4-BE49-F238E27FC236}">
                <a16:creationId xmlns:a16="http://schemas.microsoft.com/office/drawing/2014/main" id="{7BFAE53A-9325-4D74-B99A-68D769473B36}"/>
              </a:ext>
            </a:extLst>
          </p:cNvPr>
          <p:cNvSpPr>
            <a:spLocks noGrp="1"/>
          </p:cNvSpPr>
          <p:nvPr>
            <p:ph type="title"/>
          </p:nvPr>
        </p:nvSpPr>
        <p:spPr>
          <a:xfrm>
            <a:off x="447582" y="335378"/>
            <a:ext cx="10400930"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4" name="Rectangle 13">
            <a:extLst>
              <a:ext uri="{FF2B5EF4-FFF2-40B4-BE49-F238E27FC236}">
                <a16:creationId xmlns:a16="http://schemas.microsoft.com/office/drawing/2014/main" id="{41587504-62E8-46F9-B50B-62B0B3A05B84}"/>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4" name="Group 3">
            <a:extLst>
              <a:ext uri="{FF2B5EF4-FFF2-40B4-BE49-F238E27FC236}">
                <a16:creationId xmlns:a16="http://schemas.microsoft.com/office/drawing/2014/main" id="{99721676-BA00-4C55-B1EE-337B8FAB1746}"/>
              </a:ext>
            </a:extLst>
          </p:cNvPr>
          <p:cNvGrpSpPr/>
          <p:nvPr userDrawn="1"/>
        </p:nvGrpSpPr>
        <p:grpSpPr>
          <a:xfrm>
            <a:off x="11154665" y="-5594"/>
            <a:ext cx="1037335" cy="6874782"/>
            <a:chOff x="11154665" y="-5594"/>
            <a:chExt cx="1037335" cy="6874782"/>
          </a:xfrm>
        </p:grpSpPr>
        <p:sp>
          <p:nvSpPr>
            <p:cNvPr id="15" name="Rectangle 14">
              <a:extLst>
                <a:ext uri="{FF2B5EF4-FFF2-40B4-BE49-F238E27FC236}">
                  <a16:creationId xmlns:a16="http://schemas.microsoft.com/office/drawing/2014/main" id="{78024CA5-2441-436F-8524-36FCA33CA47E}"/>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E0D85A4-CCB0-4172-9BD5-FF5DE5B2F4C0}"/>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56622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_small indent d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302421-DAB8-4043-9CB5-B67F64B948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45344" y="94"/>
            <a:ext cx="3846656" cy="6857999"/>
          </a:xfrm>
          <a:prstGeom prst="rect">
            <a:avLst/>
          </a:prstGeom>
        </p:spPr>
      </p:pic>
      <p:grpSp>
        <p:nvGrpSpPr>
          <p:cNvPr id="13" name="Group 12">
            <a:extLst>
              <a:ext uri="{FF2B5EF4-FFF2-40B4-BE49-F238E27FC236}">
                <a16:creationId xmlns:a16="http://schemas.microsoft.com/office/drawing/2014/main" id="{6DCA5B6D-3BD3-4E21-97C0-C15DBD92403E}"/>
              </a:ext>
            </a:extLst>
          </p:cNvPr>
          <p:cNvGrpSpPr/>
          <p:nvPr userDrawn="1"/>
        </p:nvGrpSpPr>
        <p:grpSpPr>
          <a:xfrm>
            <a:off x="8345345" y="-5594"/>
            <a:ext cx="3846655" cy="6874782"/>
            <a:chOff x="11154665" y="-5594"/>
            <a:chExt cx="1037335" cy="6874782"/>
          </a:xfrm>
        </p:grpSpPr>
        <p:sp>
          <p:nvSpPr>
            <p:cNvPr id="14" name="Rectangle 13">
              <a:extLst>
                <a:ext uri="{FF2B5EF4-FFF2-40B4-BE49-F238E27FC236}">
                  <a16:creationId xmlns:a16="http://schemas.microsoft.com/office/drawing/2014/main" id="{A35C665B-CF0E-4398-9A2B-AFC343BD455F}"/>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3E3CB2-33A4-40C8-9760-E839FEE16D9C}"/>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7728751"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9" name="Slide Number Placeholder 5">
            <a:extLst>
              <a:ext uri="{FF2B5EF4-FFF2-40B4-BE49-F238E27FC236}">
                <a16:creationId xmlns:a16="http://schemas.microsoft.com/office/drawing/2014/main" id="{36AC9D78-41FD-4BF9-AE69-24A9410C11BB}"/>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t>‹#›</a:t>
            </a:fld>
            <a:endParaRPr lang="en-IE"/>
          </a:p>
        </p:txBody>
      </p:sp>
      <p:pic>
        <p:nvPicPr>
          <p:cNvPr id="10" name="Graphic 9">
            <a:extLst>
              <a:ext uri="{FF2B5EF4-FFF2-40B4-BE49-F238E27FC236}">
                <a16:creationId xmlns:a16="http://schemas.microsoft.com/office/drawing/2014/main" id="{D1D3ED9C-616C-42E4-9099-B77C690BFD2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533965" y="6289812"/>
            <a:ext cx="1518081" cy="256978"/>
          </a:xfrm>
          <a:prstGeom prst="rect">
            <a:avLst/>
          </a:prstGeom>
        </p:spPr>
      </p:pic>
      <p:sp>
        <p:nvSpPr>
          <p:cNvPr id="11" name="Title 1">
            <a:extLst>
              <a:ext uri="{FF2B5EF4-FFF2-40B4-BE49-F238E27FC236}">
                <a16:creationId xmlns:a16="http://schemas.microsoft.com/office/drawing/2014/main" id="{24C1B833-CA97-4223-B1FB-B3DF952F5F03}"/>
              </a:ext>
            </a:extLst>
          </p:cNvPr>
          <p:cNvSpPr>
            <a:spLocks noGrp="1"/>
          </p:cNvSpPr>
          <p:nvPr>
            <p:ph type="title"/>
          </p:nvPr>
        </p:nvSpPr>
        <p:spPr>
          <a:xfrm>
            <a:off x="447582" y="335378"/>
            <a:ext cx="7604464"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2" name="Rectangle 11">
            <a:extLst>
              <a:ext uri="{FF2B5EF4-FFF2-40B4-BE49-F238E27FC236}">
                <a16:creationId xmlns:a16="http://schemas.microsoft.com/office/drawing/2014/main" id="{7E583953-7857-4B22-857B-A916E80411C7}"/>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787138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_small indent dark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BFF4BE-BE52-47F9-866E-D09AC089145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45344" y="0"/>
            <a:ext cx="3846656" cy="6858000"/>
          </a:xfrm>
          <a:prstGeom prst="rect">
            <a:avLst/>
          </a:prstGeom>
        </p:spPr>
      </p:pic>
      <p:grpSp>
        <p:nvGrpSpPr>
          <p:cNvPr id="14" name="Group 13">
            <a:extLst>
              <a:ext uri="{FF2B5EF4-FFF2-40B4-BE49-F238E27FC236}">
                <a16:creationId xmlns:a16="http://schemas.microsoft.com/office/drawing/2014/main" id="{672AD973-FFFD-4E69-BBFD-F69B1DC18B23}"/>
              </a:ext>
            </a:extLst>
          </p:cNvPr>
          <p:cNvGrpSpPr/>
          <p:nvPr userDrawn="1"/>
        </p:nvGrpSpPr>
        <p:grpSpPr>
          <a:xfrm>
            <a:off x="8345345" y="-5594"/>
            <a:ext cx="3846655" cy="6874782"/>
            <a:chOff x="11154665" y="-5594"/>
            <a:chExt cx="1037335" cy="6874782"/>
          </a:xfrm>
        </p:grpSpPr>
        <p:sp>
          <p:nvSpPr>
            <p:cNvPr id="15" name="Rectangle 14">
              <a:extLst>
                <a:ext uri="{FF2B5EF4-FFF2-40B4-BE49-F238E27FC236}">
                  <a16:creationId xmlns:a16="http://schemas.microsoft.com/office/drawing/2014/main" id="{69C0D857-11D0-4FC2-B370-ADF94CCFC7B7}"/>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5935FAB-CB20-4FD8-8DAA-182934C74697}"/>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7728751"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0" name="Slide Number Placeholder 5">
            <a:extLst>
              <a:ext uri="{FF2B5EF4-FFF2-40B4-BE49-F238E27FC236}">
                <a16:creationId xmlns:a16="http://schemas.microsoft.com/office/drawing/2014/main" id="{FA03719A-1950-47AE-9E27-B02AE5C34BED}"/>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t>‹#›</a:t>
            </a:fld>
            <a:endParaRPr lang="en-IE"/>
          </a:p>
        </p:txBody>
      </p:sp>
      <p:pic>
        <p:nvPicPr>
          <p:cNvPr id="11" name="Graphic 10">
            <a:extLst>
              <a:ext uri="{FF2B5EF4-FFF2-40B4-BE49-F238E27FC236}">
                <a16:creationId xmlns:a16="http://schemas.microsoft.com/office/drawing/2014/main" id="{83C9B28D-DC7D-4A23-8C3B-1AE438A26D6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533965" y="6289812"/>
            <a:ext cx="1518081" cy="256978"/>
          </a:xfrm>
          <a:prstGeom prst="rect">
            <a:avLst/>
          </a:prstGeom>
        </p:spPr>
      </p:pic>
      <p:sp>
        <p:nvSpPr>
          <p:cNvPr id="12" name="Title 1">
            <a:extLst>
              <a:ext uri="{FF2B5EF4-FFF2-40B4-BE49-F238E27FC236}">
                <a16:creationId xmlns:a16="http://schemas.microsoft.com/office/drawing/2014/main" id="{ACAE507D-1D1C-4341-B340-917D073C3E31}"/>
              </a:ext>
            </a:extLst>
          </p:cNvPr>
          <p:cNvSpPr>
            <a:spLocks noGrp="1"/>
          </p:cNvSpPr>
          <p:nvPr>
            <p:ph type="title"/>
          </p:nvPr>
        </p:nvSpPr>
        <p:spPr>
          <a:xfrm>
            <a:off x="447582" y="335378"/>
            <a:ext cx="7604464"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3" name="Rectangle 12">
            <a:extLst>
              <a:ext uri="{FF2B5EF4-FFF2-40B4-BE49-F238E27FC236}">
                <a16:creationId xmlns:a16="http://schemas.microsoft.com/office/drawing/2014/main" id="{E376467D-ACF6-4185-9E96-AC147BCF226D}"/>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946559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_small indent dark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BFF4BE-BE52-47F9-866E-D09AC089145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45345" y="0"/>
            <a:ext cx="3846656" cy="6857999"/>
          </a:xfrm>
          <a:prstGeom prst="rect">
            <a:avLst/>
          </a:prstGeom>
        </p:spPr>
      </p:pic>
      <p:grpSp>
        <p:nvGrpSpPr>
          <p:cNvPr id="14" name="Group 13">
            <a:extLst>
              <a:ext uri="{FF2B5EF4-FFF2-40B4-BE49-F238E27FC236}">
                <a16:creationId xmlns:a16="http://schemas.microsoft.com/office/drawing/2014/main" id="{951D1784-EFB0-4A24-B7AC-4B2F377E2A32}"/>
              </a:ext>
            </a:extLst>
          </p:cNvPr>
          <p:cNvGrpSpPr/>
          <p:nvPr userDrawn="1"/>
        </p:nvGrpSpPr>
        <p:grpSpPr>
          <a:xfrm>
            <a:off x="8345345" y="-5594"/>
            <a:ext cx="3846655" cy="6874782"/>
            <a:chOff x="11154665" y="-5594"/>
            <a:chExt cx="1037335" cy="6874782"/>
          </a:xfrm>
        </p:grpSpPr>
        <p:sp>
          <p:nvSpPr>
            <p:cNvPr id="15" name="Rectangle 14">
              <a:extLst>
                <a:ext uri="{FF2B5EF4-FFF2-40B4-BE49-F238E27FC236}">
                  <a16:creationId xmlns:a16="http://schemas.microsoft.com/office/drawing/2014/main" id="{CFE51893-2079-4FCA-B067-506B3AEF6009}"/>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E0C12FB-7A1D-414D-939F-11969BD84C83}"/>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7728751"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0" name="Slide Number Placeholder 5">
            <a:extLst>
              <a:ext uri="{FF2B5EF4-FFF2-40B4-BE49-F238E27FC236}">
                <a16:creationId xmlns:a16="http://schemas.microsoft.com/office/drawing/2014/main" id="{48BA06BD-BDD5-4520-9C41-23107D0B7174}"/>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t>‹#›</a:t>
            </a:fld>
            <a:endParaRPr lang="en-IE"/>
          </a:p>
        </p:txBody>
      </p:sp>
      <p:pic>
        <p:nvPicPr>
          <p:cNvPr id="11" name="Graphic 10">
            <a:extLst>
              <a:ext uri="{FF2B5EF4-FFF2-40B4-BE49-F238E27FC236}">
                <a16:creationId xmlns:a16="http://schemas.microsoft.com/office/drawing/2014/main" id="{88C1E408-C450-499B-ADAD-4FD6565877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533965" y="6289812"/>
            <a:ext cx="1518081" cy="256978"/>
          </a:xfrm>
          <a:prstGeom prst="rect">
            <a:avLst/>
          </a:prstGeom>
        </p:spPr>
      </p:pic>
      <p:sp>
        <p:nvSpPr>
          <p:cNvPr id="12" name="Title 1">
            <a:extLst>
              <a:ext uri="{FF2B5EF4-FFF2-40B4-BE49-F238E27FC236}">
                <a16:creationId xmlns:a16="http://schemas.microsoft.com/office/drawing/2014/main" id="{5C6CCFD7-4D62-4494-BFCC-1FACCCB3E2C7}"/>
              </a:ext>
            </a:extLst>
          </p:cNvPr>
          <p:cNvSpPr>
            <a:spLocks noGrp="1"/>
          </p:cNvSpPr>
          <p:nvPr>
            <p:ph type="title"/>
          </p:nvPr>
        </p:nvSpPr>
        <p:spPr>
          <a:xfrm>
            <a:off x="447582" y="335378"/>
            <a:ext cx="7604464"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3" name="Rectangle 12">
            <a:extLst>
              <a:ext uri="{FF2B5EF4-FFF2-40B4-BE49-F238E27FC236}">
                <a16:creationId xmlns:a16="http://schemas.microsoft.com/office/drawing/2014/main" id="{05A8FB8F-3150-4C28-81F8-8D09B4B30F42}"/>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22912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half d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7BE4C6-D1C8-47D0-8F3C-FC6A9C5408D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5998" y="0"/>
            <a:ext cx="6096001" cy="6858000"/>
          </a:xfrm>
          <a:prstGeom prst="rect">
            <a:avLst/>
          </a:prstGeom>
        </p:spPr>
      </p:pic>
      <p:grpSp>
        <p:nvGrpSpPr>
          <p:cNvPr id="14" name="Group 13">
            <a:extLst>
              <a:ext uri="{FF2B5EF4-FFF2-40B4-BE49-F238E27FC236}">
                <a16:creationId xmlns:a16="http://schemas.microsoft.com/office/drawing/2014/main" id="{B7009AB0-5E8C-4D19-AEE9-60A4718C3BBC}"/>
              </a:ext>
            </a:extLst>
          </p:cNvPr>
          <p:cNvGrpSpPr/>
          <p:nvPr userDrawn="1"/>
        </p:nvGrpSpPr>
        <p:grpSpPr>
          <a:xfrm>
            <a:off x="6095999" y="-5594"/>
            <a:ext cx="6096001" cy="6874782"/>
            <a:chOff x="11154665" y="-5594"/>
            <a:chExt cx="1037335" cy="6874782"/>
          </a:xfrm>
        </p:grpSpPr>
        <p:sp>
          <p:nvSpPr>
            <p:cNvPr id="15" name="Rectangle 14">
              <a:extLst>
                <a:ext uri="{FF2B5EF4-FFF2-40B4-BE49-F238E27FC236}">
                  <a16:creationId xmlns:a16="http://schemas.microsoft.com/office/drawing/2014/main" id="{FE932DCF-1CE8-4086-BF01-672F8FC0990F}"/>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6C6F0E1-1407-4E69-8814-EBB8F02853C0}"/>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5" y="1337353"/>
            <a:ext cx="5456067"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9" name="Content Placeholder 2">
            <a:extLst>
              <a:ext uri="{FF2B5EF4-FFF2-40B4-BE49-F238E27FC236}">
                <a16:creationId xmlns:a16="http://schemas.microsoft.com/office/drawing/2014/main" id="{56F23EDD-872A-4135-B765-B204346D4E65}"/>
              </a:ext>
            </a:extLst>
          </p:cNvPr>
          <p:cNvSpPr>
            <a:spLocks noGrp="1"/>
          </p:cNvSpPr>
          <p:nvPr>
            <p:ph idx="13"/>
          </p:nvPr>
        </p:nvSpPr>
        <p:spPr>
          <a:xfrm>
            <a:off x="6415964" y="1337353"/>
            <a:ext cx="5456067"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bg1"/>
                </a:solidFill>
              </a:defRPr>
            </a:lvl1pPr>
            <a:lvl2pPr>
              <a:lnSpc>
                <a:spcPts val="2400"/>
              </a:lnSpc>
              <a:spcBef>
                <a:spcPts val="600"/>
              </a:spcBef>
              <a:buClr>
                <a:schemeClr val="accent2"/>
              </a:buClr>
              <a:buFont typeface="Lato" panose="020B0604020202020204" charset="0"/>
              <a:buChar char="›"/>
              <a:defRPr sz="1600">
                <a:solidFill>
                  <a:schemeClr val="bg1"/>
                </a:solidFill>
              </a:defRPr>
            </a:lvl2pPr>
            <a:lvl3pPr>
              <a:lnSpc>
                <a:spcPts val="2400"/>
              </a:lnSpc>
              <a:spcBef>
                <a:spcPts val="600"/>
              </a:spcBef>
              <a:buClr>
                <a:schemeClr val="accent2"/>
              </a:buClr>
              <a:buFont typeface="Lato" panose="020B0604020202020204" charset="0"/>
              <a:buChar char="›"/>
              <a:defRPr sz="1400">
                <a:solidFill>
                  <a:schemeClr val="bg1"/>
                </a:solidFill>
              </a:defRPr>
            </a:lvl3pPr>
            <a:lvl4pPr>
              <a:lnSpc>
                <a:spcPts val="2400"/>
              </a:lnSpc>
              <a:spcBef>
                <a:spcPts val="600"/>
              </a:spcBef>
              <a:buClr>
                <a:schemeClr val="accent2"/>
              </a:buClr>
              <a:buFont typeface="Lato" panose="020B0604020202020204" charset="0"/>
              <a:buChar char="›"/>
              <a:defRPr sz="1200">
                <a:solidFill>
                  <a:schemeClr val="bg1"/>
                </a:solidFill>
              </a:defRPr>
            </a:lvl4pPr>
            <a:lvl5pPr>
              <a:lnSpc>
                <a:spcPts val="2400"/>
              </a:lnSpc>
              <a:spcBef>
                <a:spcPts val="600"/>
              </a:spcBef>
              <a:buClr>
                <a:schemeClr val="accent2"/>
              </a:buClr>
              <a:buFont typeface="Lato" panose="020B0604020202020204" charset="0"/>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0" name="Slide Number Placeholder 5">
            <a:extLst>
              <a:ext uri="{FF2B5EF4-FFF2-40B4-BE49-F238E27FC236}">
                <a16:creationId xmlns:a16="http://schemas.microsoft.com/office/drawing/2014/main" id="{F2AB5909-3D48-4AF9-9E57-FA4C3C798F8C}"/>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t>‹#›</a:t>
            </a:fld>
            <a:endParaRPr lang="en-IE"/>
          </a:p>
        </p:txBody>
      </p:sp>
      <p:pic>
        <p:nvPicPr>
          <p:cNvPr id="11" name="Graphic 10">
            <a:extLst>
              <a:ext uri="{FF2B5EF4-FFF2-40B4-BE49-F238E27FC236}">
                <a16:creationId xmlns:a16="http://schemas.microsoft.com/office/drawing/2014/main" id="{85FCE011-3170-4353-853C-EACD4BE6608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53954" y="6289812"/>
            <a:ext cx="1518073" cy="256978"/>
          </a:xfrm>
          <a:prstGeom prst="rect">
            <a:avLst/>
          </a:prstGeom>
        </p:spPr>
      </p:pic>
      <p:sp>
        <p:nvSpPr>
          <p:cNvPr id="12" name="Title 1">
            <a:extLst>
              <a:ext uri="{FF2B5EF4-FFF2-40B4-BE49-F238E27FC236}">
                <a16:creationId xmlns:a16="http://schemas.microsoft.com/office/drawing/2014/main" id="{C3A307CE-1884-426E-8FA9-2E86409CC9E1}"/>
              </a:ext>
            </a:extLst>
          </p:cNvPr>
          <p:cNvSpPr>
            <a:spLocks noGrp="1"/>
          </p:cNvSpPr>
          <p:nvPr>
            <p:ph type="title"/>
          </p:nvPr>
        </p:nvSpPr>
        <p:spPr>
          <a:xfrm>
            <a:off x="447582" y="335378"/>
            <a:ext cx="5331780"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3" name="Rectangle 12">
            <a:extLst>
              <a:ext uri="{FF2B5EF4-FFF2-40B4-BE49-F238E27FC236}">
                <a16:creationId xmlns:a16="http://schemas.microsoft.com/office/drawing/2014/main" id="{97E252C8-690D-4D17-AF31-26037C17F8BF}"/>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89226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_half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BE0C3E-6690-4A17-A664-DCF3C6DEE2DE}"/>
              </a:ext>
            </a:extLst>
          </p:cNvPr>
          <p:cNvSpPr/>
          <p:nvPr userDrawn="1"/>
        </p:nvSpPr>
        <p:spPr>
          <a:xfrm>
            <a:off x="6096000" y="0"/>
            <a:ext cx="6096000" cy="6858000"/>
          </a:xfrm>
          <a:prstGeom prst="rect">
            <a:avLst/>
          </a:prstGeom>
          <a:solidFill>
            <a:schemeClr val="bg2">
              <a:alpha val="8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5" y="1337353"/>
            <a:ext cx="5456067"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9" name="Content Placeholder 2">
            <a:extLst>
              <a:ext uri="{FF2B5EF4-FFF2-40B4-BE49-F238E27FC236}">
                <a16:creationId xmlns:a16="http://schemas.microsoft.com/office/drawing/2014/main" id="{56F23EDD-872A-4135-B765-B204346D4E65}"/>
              </a:ext>
            </a:extLst>
          </p:cNvPr>
          <p:cNvSpPr>
            <a:spLocks noGrp="1"/>
          </p:cNvSpPr>
          <p:nvPr>
            <p:ph idx="13"/>
          </p:nvPr>
        </p:nvSpPr>
        <p:spPr>
          <a:xfrm>
            <a:off x="6415964" y="1337353"/>
            <a:ext cx="5456067"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1" name="Slide Number Placeholder 5">
            <a:extLst>
              <a:ext uri="{FF2B5EF4-FFF2-40B4-BE49-F238E27FC236}">
                <a16:creationId xmlns:a16="http://schemas.microsoft.com/office/drawing/2014/main" id="{C0872217-BA6C-4723-933C-6503D3C572AE}"/>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t>‹#›</a:t>
            </a:fld>
            <a:endParaRPr lang="en-IE"/>
          </a:p>
        </p:txBody>
      </p:sp>
      <p:pic>
        <p:nvPicPr>
          <p:cNvPr id="12" name="Graphic 11">
            <a:extLst>
              <a:ext uri="{FF2B5EF4-FFF2-40B4-BE49-F238E27FC236}">
                <a16:creationId xmlns:a16="http://schemas.microsoft.com/office/drawing/2014/main" id="{3B548E87-B3EF-4638-9991-D5DA6F16B1C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06975" y="6289812"/>
            <a:ext cx="1518081" cy="256978"/>
          </a:xfrm>
          <a:prstGeom prst="rect">
            <a:avLst/>
          </a:prstGeom>
        </p:spPr>
      </p:pic>
      <p:sp>
        <p:nvSpPr>
          <p:cNvPr id="13" name="Title 1">
            <a:extLst>
              <a:ext uri="{FF2B5EF4-FFF2-40B4-BE49-F238E27FC236}">
                <a16:creationId xmlns:a16="http://schemas.microsoft.com/office/drawing/2014/main" id="{2988AD38-8D47-440E-940C-9665A92DD166}"/>
              </a:ext>
            </a:extLst>
          </p:cNvPr>
          <p:cNvSpPr>
            <a:spLocks noGrp="1"/>
          </p:cNvSpPr>
          <p:nvPr>
            <p:ph type="title"/>
          </p:nvPr>
        </p:nvSpPr>
        <p:spPr>
          <a:xfrm>
            <a:off x="447582" y="335378"/>
            <a:ext cx="5331780"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4" name="Rectangle 13">
            <a:extLst>
              <a:ext uri="{FF2B5EF4-FFF2-40B4-BE49-F238E27FC236}">
                <a16:creationId xmlns:a16="http://schemas.microsoft.com/office/drawing/2014/main" id="{EF2E53DF-A7E3-48D7-93BA-811C63E0BB63}"/>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485257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_d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A8C8BA-60DC-4F92-B53B-5FC07D7D2D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355" y="662"/>
            <a:ext cx="12189645" cy="6856675"/>
          </a:xfrm>
          <a:prstGeom prst="rect">
            <a:avLst/>
          </a:prstGeom>
        </p:spPr>
      </p:pic>
      <p:grpSp>
        <p:nvGrpSpPr>
          <p:cNvPr id="24" name="Group 23">
            <a:extLst>
              <a:ext uri="{FF2B5EF4-FFF2-40B4-BE49-F238E27FC236}">
                <a16:creationId xmlns:a16="http://schemas.microsoft.com/office/drawing/2014/main" id="{3BBC4DF5-8018-475C-9118-6C57FE58B084}"/>
              </a:ext>
            </a:extLst>
          </p:cNvPr>
          <p:cNvGrpSpPr/>
          <p:nvPr userDrawn="1"/>
        </p:nvGrpSpPr>
        <p:grpSpPr>
          <a:xfrm>
            <a:off x="1" y="-5594"/>
            <a:ext cx="12192000" cy="6874782"/>
            <a:chOff x="11154665" y="-5594"/>
            <a:chExt cx="1037335" cy="6874782"/>
          </a:xfrm>
        </p:grpSpPr>
        <p:sp>
          <p:nvSpPr>
            <p:cNvPr id="25" name="Rectangle 24">
              <a:extLst>
                <a:ext uri="{FF2B5EF4-FFF2-40B4-BE49-F238E27FC236}">
                  <a16:creationId xmlns:a16="http://schemas.microsoft.com/office/drawing/2014/main" id="{1C566254-E9AA-4E66-BB64-56EBDF420C82}"/>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DA60822-DC73-49A5-B47C-E17B655470F5}"/>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11501760"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bg1"/>
                </a:solidFill>
              </a:defRPr>
            </a:lvl1pPr>
            <a:lvl2pPr>
              <a:lnSpc>
                <a:spcPts val="2400"/>
              </a:lnSpc>
              <a:spcBef>
                <a:spcPts val="600"/>
              </a:spcBef>
              <a:buClr>
                <a:schemeClr val="accent2"/>
              </a:buClr>
              <a:buFont typeface="Lato" panose="020B0604020202020204" charset="0"/>
              <a:buChar char="›"/>
              <a:defRPr sz="1600">
                <a:solidFill>
                  <a:schemeClr val="bg1"/>
                </a:solidFill>
              </a:defRPr>
            </a:lvl2pPr>
            <a:lvl3pPr>
              <a:lnSpc>
                <a:spcPts val="2400"/>
              </a:lnSpc>
              <a:spcBef>
                <a:spcPts val="600"/>
              </a:spcBef>
              <a:buClr>
                <a:schemeClr val="accent2"/>
              </a:buClr>
              <a:buFont typeface="Lato" panose="020B0604020202020204" charset="0"/>
              <a:buChar char="›"/>
              <a:defRPr sz="1400">
                <a:solidFill>
                  <a:schemeClr val="bg1"/>
                </a:solidFill>
              </a:defRPr>
            </a:lvl3pPr>
            <a:lvl4pPr>
              <a:lnSpc>
                <a:spcPts val="2400"/>
              </a:lnSpc>
              <a:spcBef>
                <a:spcPts val="600"/>
              </a:spcBef>
              <a:buClr>
                <a:schemeClr val="accent2"/>
              </a:buClr>
              <a:buFont typeface="Lato" panose="020B0604020202020204" charset="0"/>
              <a:buChar char="›"/>
              <a:defRPr sz="1200">
                <a:solidFill>
                  <a:schemeClr val="bg1"/>
                </a:solidFill>
              </a:defRPr>
            </a:lvl4pPr>
            <a:lvl5pPr>
              <a:lnSpc>
                <a:spcPts val="2400"/>
              </a:lnSpc>
              <a:spcBef>
                <a:spcPts val="600"/>
              </a:spcBef>
              <a:buClr>
                <a:schemeClr val="accent2"/>
              </a:buClr>
              <a:buFont typeface="Lato" panose="020B0604020202020204" charset="0"/>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9" name="Slide Number Placeholder 5">
            <a:extLst>
              <a:ext uri="{FF2B5EF4-FFF2-40B4-BE49-F238E27FC236}">
                <a16:creationId xmlns:a16="http://schemas.microsoft.com/office/drawing/2014/main" id="{67BB6178-C1B3-4EC7-932B-ED18B72FBDF1}"/>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t>‹#›</a:t>
            </a:fld>
            <a:endParaRPr lang="en-IE"/>
          </a:p>
        </p:txBody>
      </p:sp>
      <p:pic>
        <p:nvPicPr>
          <p:cNvPr id="21" name="Graphic 20">
            <a:extLst>
              <a:ext uri="{FF2B5EF4-FFF2-40B4-BE49-F238E27FC236}">
                <a16:creationId xmlns:a16="http://schemas.microsoft.com/office/drawing/2014/main" id="{B45E9C7E-B78C-4D83-9DA6-6E4550A8C8D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67314" y="5725617"/>
            <a:ext cx="857742" cy="821173"/>
          </a:xfrm>
          <a:prstGeom prst="rect">
            <a:avLst/>
          </a:prstGeom>
        </p:spPr>
      </p:pic>
      <p:sp>
        <p:nvSpPr>
          <p:cNvPr id="22" name="Title 1">
            <a:extLst>
              <a:ext uri="{FF2B5EF4-FFF2-40B4-BE49-F238E27FC236}">
                <a16:creationId xmlns:a16="http://schemas.microsoft.com/office/drawing/2014/main" id="{63DAF4B3-09BC-4610-AA23-9529F387145B}"/>
              </a:ext>
            </a:extLst>
          </p:cNvPr>
          <p:cNvSpPr>
            <a:spLocks noGrp="1"/>
          </p:cNvSpPr>
          <p:nvPr>
            <p:ph type="title"/>
          </p:nvPr>
        </p:nvSpPr>
        <p:spPr>
          <a:xfrm>
            <a:off x="447582" y="335378"/>
            <a:ext cx="5331780" cy="691318"/>
          </a:xfrm>
          <a:prstGeom prst="rect">
            <a:avLst/>
          </a:prstGeom>
        </p:spPr>
        <p:txBody>
          <a:bodyPr>
            <a:normAutofit/>
          </a:bodyPr>
          <a:lstStyle>
            <a:lvl1pPr>
              <a:defRPr sz="2800" b="1">
                <a:solidFill>
                  <a:schemeClr val="accent3">
                    <a:lumMod val="20000"/>
                    <a:lumOff val="80000"/>
                  </a:schemeClr>
                </a:solidFill>
              </a:defRPr>
            </a:lvl1pPr>
          </a:lstStyle>
          <a:p>
            <a:r>
              <a:rPr lang="en-US" dirty="0"/>
              <a:t>Click to edit Master title style</a:t>
            </a:r>
            <a:endParaRPr lang="en-IE" dirty="0"/>
          </a:p>
        </p:txBody>
      </p:sp>
      <p:sp>
        <p:nvSpPr>
          <p:cNvPr id="23" name="Rectangle 22">
            <a:extLst>
              <a:ext uri="{FF2B5EF4-FFF2-40B4-BE49-F238E27FC236}">
                <a16:creationId xmlns:a16="http://schemas.microsoft.com/office/drawing/2014/main" id="{EC67D678-80F3-4342-85F7-2CC73C05B463}"/>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832875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400"/>
            <a:ext cx="12191999" cy="6868800"/>
          </a:xfrm>
          <a:prstGeom prst="rect">
            <a:avLst/>
          </a:prstGeom>
        </p:spPr>
      </p:pic>
      <p:sp>
        <p:nvSpPr>
          <p:cNvPr id="8" name="Rectangle 7"/>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7F2D07D9-3435-4D0D-8574-704A583C92A8}"/>
              </a:ext>
            </a:extLst>
          </p:cNvPr>
          <p:cNvSpPr/>
          <p:nvPr userDrawn="1"/>
        </p:nvSpPr>
        <p:spPr>
          <a:xfrm>
            <a:off x="-1" y="-11188"/>
            <a:ext cx="12191999" cy="6869188"/>
          </a:xfrm>
          <a:prstGeom prst="rect">
            <a:avLst/>
          </a:prstGeom>
          <a:solidFill>
            <a:schemeClr val="accent6">
              <a:alpha val="4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0" y="5182054"/>
            <a:ext cx="12201945" cy="1520182"/>
          </a:xfrm>
          <a:prstGeom prst="rect">
            <a:avLst/>
          </a:prstGeom>
          <a:gradFill flip="none" rotWithShape="1">
            <a:gsLst>
              <a:gs pos="100000">
                <a:schemeClr val="accent6">
                  <a:alpha val="90000"/>
                </a:schemeClr>
              </a:gs>
              <a:gs pos="0">
                <a:schemeClr val="accent6">
                  <a:alpha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582292" y="836687"/>
            <a:ext cx="7027416" cy="1984372"/>
          </a:xfrm>
          <a:prstGeom prst="rect">
            <a:avLst/>
          </a:prstGeom>
        </p:spPr>
        <p:txBody>
          <a:bodyPr anchor="b">
            <a:noAutofit/>
          </a:bodyPr>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3055484" y="3438099"/>
            <a:ext cx="6081032" cy="809353"/>
          </a:xfrm>
          <a:prstGeom prst="rect">
            <a:avLst/>
          </a:prstGeom>
        </p:spPr>
        <p:txBody>
          <a:bodyPr anchor="t">
            <a:normAutofit/>
          </a:bodyPr>
          <a:lstStyle>
            <a:lvl1pPr marL="0" indent="0" algn="ctr">
              <a:lnSpc>
                <a:spcPct val="100000"/>
              </a:lnSpc>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5"/>
          <p:cNvSpPr>
            <a:spLocks noGrp="1"/>
          </p:cNvSpPr>
          <p:nvPr>
            <p:ph type="body" sz="quarter" idx="56" hasCustomPrompt="1"/>
          </p:nvPr>
        </p:nvSpPr>
        <p:spPr>
          <a:xfrm>
            <a:off x="4351338" y="4335620"/>
            <a:ext cx="3489325" cy="520700"/>
          </a:xfrm>
          <a:prstGeom prst="rect">
            <a:avLst/>
          </a:prstGeom>
        </p:spPr>
        <p:txBody>
          <a:bodyPr>
            <a:normAutofit/>
          </a:bodyPr>
          <a:lstStyle>
            <a:lvl1pPr marL="0" indent="0" algn="ctr">
              <a:buNone/>
              <a:defRPr sz="1800" i="1" baseline="0">
                <a:solidFill>
                  <a:schemeClr val="accent1">
                    <a:lumMod val="20000"/>
                    <a:lumOff val="80000"/>
                  </a:schemeClr>
                </a:solidFill>
              </a:defRPr>
            </a:lvl1pPr>
          </a:lstStyle>
          <a:p>
            <a:pPr lvl="0"/>
            <a:r>
              <a:rPr lang="en-US" dirty="0"/>
              <a:t>Insert presentation date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a:off x="4998717" y="3122713"/>
            <a:ext cx="2194564"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17" name="Group 116">
            <a:extLst>
              <a:ext uri="{FF2B5EF4-FFF2-40B4-BE49-F238E27FC236}">
                <a16:creationId xmlns:a16="http://schemas.microsoft.com/office/drawing/2014/main" id="{C636D3B1-4A25-4623-9520-B7FEE227D616}"/>
              </a:ext>
            </a:extLst>
          </p:cNvPr>
          <p:cNvGrpSpPr/>
          <p:nvPr userDrawn="1"/>
        </p:nvGrpSpPr>
        <p:grpSpPr>
          <a:xfrm>
            <a:off x="486267" y="5530859"/>
            <a:ext cx="5929376" cy="862483"/>
            <a:chOff x="486267" y="5831120"/>
            <a:chExt cx="5929376" cy="862483"/>
          </a:xfrm>
        </p:grpSpPr>
        <p:pic>
          <p:nvPicPr>
            <p:cNvPr id="118" name="Picture 9" descr="G:\PR\Current Clients\Horizon 2020\EU logo\eu_flag-2015.jpg">
              <a:extLst>
                <a:ext uri="{FF2B5EF4-FFF2-40B4-BE49-F238E27FC236}">
                  <a16:creationId xmlns:a16="http://schemas.microsoft.com/office/drawing/2014/main" id="{6D16D06F-7F9C-43F5-92D4-513D49E787A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89523" y="5838468"/>
              <a:ext cx="596900" cy="393700"/>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61660EF0-2D9F-4BB9-952F-5B51BE84BE2C}"/>
                </a:ext>
              </a:extLst>
            </p:cNvPr>
            <p:cNvSpPr/>
            <p:nvPr userDrawn="1"/>
          </p:nvSpPr>
          <p:spPr>
            <a:xfrm>
              <a:off x="1274262" y="5831120"/>
              <a:ext cx="5141381" cy="430887"/>
            </a:xfrm>
            <a:prstGeom prst="rect">
              <a:avLst/>
            </a:prstGeom>
          </p:spPr>
          <p:txBody>
            <a:bodyPr wrap="square">
              <a:spAutoFit/>
            </a:bodyPr>
            <a:lstStyle/>
            <a:p>
              <a:pPr algn="l"/>
              <a:r>
                <a:rPr lang="en-US" sz="1100" dirty="0">
                  <a:solidFill>
                    <a:schemeClr val="bg1"/>
                  </a:solidFill>
                  <a:effectLst/>
                  <a:latin typeface="+mn-lt"/>
                  <a:ea typeface="Calibri" charset="0"/>
                  <a:cs typeface="Times New Roman" charset="0"/>
                </a:rPr>
                <a:t>This project </a:t>
              </a:r>
              <a:r>
                <a:rPr lang="en-GB" sz="1100" dirty="0">
                  <a:solidFill>
                    <a:schemeClr val="bg1"/>
                  </a:solidFill>
                  <a:effectLst/>
                  <a:latin typeface="+mn-lt"/>
                  <a:ea typeface="Calibri" charset="0"/>
                  <a:cs typeface="Times New Roman" charset="0"/>
                </a:rPr>
                <a:t>has received funding from the European Union’s Horizon 2020 research and innovation programme under Grant Agreement No. 958264</a:t>
              </a:r>
              <a:endParaRPr lang="en-US" sz="1100" dirty="0">
                <a:solidFill>
                  <a:schemeClr val="bg1"/>
                </a:solidFill>
                <a:latin typeface="+mn-lt"/>
              </a:endParaRPr>
            </a:p>
          </p:txBody>
        </p:sp>
        <p:sp>
          <p:nvSpPr>
            <p:cNvPr id="120" name="TextBox 119">
              <a:extLst>
                <a:ext uri="{FF2B5EF4-FFF2-40B4-BE49-F238E27FC236}">
                  <a16:creationId xmlns:a16="http://schemas.microsoft.com/office/drawing/2014/main" id="{3CA854D2-1449-43DF-9C64-3C42A846A9EB}"/>
                </a:ext>
              </a:extLst>
            </p:cNvPr>
            <p:cNvSpPr txBox="1"/>
            <p:nvPr userDrawn="1"/>
          </p:nvSpPr>
          <p:spPr>
            <a:xfrm>
              <a:off x="486267" y="6293493"/>
              <a:ext cx="5843413" cy="400110"/>
            </a:xfrm>
            <a:prstGeom prst="rect">
              <a:avLst/>
            </a:prstGeom>
            <a:noFill/>
          </p:spPr>
          <p:txBody>
            <a:bodyPr wrap="square" rtlCol="0">
              <a:spAutoFit/>
            </a:bodyPr>
            <a:lstStyle/>
            <a:p>
              <a:r>
                <a:rPr lang="en-IE" sz="1000" b="0" dirty="0">
                  <a:solidFill>
                    <a:schemeClr val="accent1">
                      <a:lumMod val="40000"/>
                      <a:lumOff val="60000"/>
                    </a:schemeClr>
                  </a:solidFill>
                  <a:effectLst/>
                  <a:latin typeface="+mn-lt"/>
                  <a:ea typeface="Times New Roman" panose="02020603050405020304" pitchFamily="18" charset="0"/>
                </a:rPr>
                <a:t>The material presented and views expressed here are the responsibility of the author(s) only. The EU Commission takes no responsibility for any use made of the information set out.</a:t>
              </a:r>
              <a:endParaRPr lang="en-IE" sz="1000" b="0" dirty="0">
                <a:solidFill>
                  <a:schemeClr val="accent1">
                    <a:lumMod val="40000"/>
                    <a:lumOff val="60000"/>
                  </a:schemeClr>
                </a:solidFill>
                <a:latin typeface="+mn-lt"/>
              </a:endParaRPr>
            </a:p>
          </p:txBody>
        </p:sp>
      </p:grpSp>
      <p:pic>
        <p:nvPicPr>
          <p:cNvPr id="5" name="Graphic 4">
            <a:extLst>
              <a:ext uri="{FF2B5EF4-FFF2-40B4-BE49-F238E27FC236}">
                <a16:creationId xmlns:a16="http://schemas.microsoft.com/office/drawing/2014/main" id="{A84776DA-BA98-4336-A6A3-67F473364E6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69362" y="5644062"/>
            <a:ext cx="3424555" cy="579705"/>
          </a:xfrm>
          <a:prstGeom prst="rect">
            <a:avLst/>
          </a:prstGeom>
        </p:spPr>
      </p:pic>
    </p:spTree>
    <p:extLst>
      <p:ext uri="{BB962C8B-B14F-4D97-AF65-F5344CB8AC3E}">
        <p14:creationId xmlns:p14="http://schemas.microsoft.com/office/powerpoint/2010/main" val="1318091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_d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A8C8BA-60DC-4F92-B53B-5FC07D7D2D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77" y="662"/>
            <a:ext cx="12189644" cy="6856675"/>
          </a:xfrm>
          <a:prstGeom prst="rect">
            <a:avLst/>
          </a:prstGeom>
        </p:spPr>
      </p:pic>
      <p:grpSp>
        <p:nvGrpSpPr>
          <p:cNvPr id="23" name="Group 22">
            <a:extLst>
              <a:ext uri="{FF2B5EF4-FFF2-40B4-BE49-F238E27FC236}">
                <a16:creationId xmlns:a16="http://schemas.microsoft.com/office/drawing/2014/main" id="{BDFE3B69-0537-412C-878B-7490A963FFF7}"/>
              </a:ext>
            </a:extLst>
          </p:cNvPr>
          <p:cNvGrpSpPr/>
          <p:nvPr userDrawn="1"/>
        </p:nvGrpSpPr>
        <p:grpSpPr>
          <a:xfrm>
            <a:off x="1" y="-5594"/>
            <a:ext cx="12192000" cy="6874782"/>
            <a:chOff x="11154665" y="-5594"/>
            <a:chExt cx="1037335" cy="6874782"/>
          </a:xfrm>
        </p:grpSpPr>
        <p:sp>
          <p:nvSpPr>
            <p:cNvPr id="24" name="Rectangle 23">
              <a:extLst>
                <a:ext uri="{FF2B5EF4-FFF2-40B4-BE49-F238E27FC236}">
                  <a16:creationId xmlns:a16="http://schemas.microsoft.com/office/drawing/2014/main" id="{5BC24494-D5F9-4037-87DB-1E5B0567F6ED}"/>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4693710-4B56-4117-A024-FD962BBE80D8}"/>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11501760"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bg1"/>
                </a:solidFill>
              </a:defRPr>
            </a:lvl1pPr>
            <a:lvl2pPr>
              <a:lnSpc>
                <a:spcPts val="2400"/>
              </a:lnSpc>
              <a:spcBef>
                <a:spcPts val="600"/>
              </a:spcBef>
              <a:buClr>
                <a:schemeClr val="accent2"/>
              </a:buClr>
              <a:buFont typeface="Lato" panose="020B0604020202020204" charset="0"/>
              <a:buChar char="›"/>
              <a:defRPr sz="1600">
                <a:solidFill>
                  <a:schemeClr val="bg1"/>
                </a:solidFill>
              </a:defRPr>
            </a:lvl2pPr>
            <a:lvl3pPr>
              <a:lnSpc>
                <a:spcPts val="2400"/>
              </a:lnSpc>
              <a:spcBef>
                <a:spcPts val="600"/>
              </a:spcBef>
              <a:buClr>
                <a:schemeClr val="accent2"/>
              </a:buClr>
              <a:buFont typeface="Lato" panose="020B0604020202020204" charset="0"/>
              <a:buChar char="›"/>
              <a:defRPr sz="1400">
                <a:solidFill>
                  <a:schemeClr val="bg1"/>
                </a:solidFill>
              </a:defRPr>
            </a:lvl3pPr>
            <a:lvl4pPr>
              <a:lnSpc>
                <a:spcPts val="2400"/>
              </a:lnSpc>
              <a:spcBef>
                <a:spcPts val="600"/>
              </a:spcBef>
              <a:buClr>
                <a:schemeClr val="accent2"/>
              </a:buClr>
              <a:buFont typeface="Lato" panose="020B0604020202020204" charset="0"/>
              <a:buChar char="›"/>
              <a:defRPr sz="1200">
                <a:solidFill>
                  <a:schemeClr val="bg1"/>
                </a:solidFill>
              </a:defRPr>
            </a:lvl4pPr>
            <a:lvl5pPr>
              <a:lnSpc>
                <a:spcPts val="2400"/>
              </a:lnSpc>
              <a:spcBef>
                <a:spcPts val="600"/>
              </a:spcBef>
              <a:buClr>
                <a:schemeClr val="accent2"/>
              </a:buClr>
              <a:buFont typeface="Lato" panose="020B0604020202020204" charset="0"/>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9" name="Slide Number Placeholder 5">
            <a:extLst>
              <a:ext uri="{FF2B5EF4-FFF2-40B4-BE49-F238E27FC236}">
                <a16:creationId xmlns:a16="http://schemas.microsoft.com/office/drawing/2014/main" id="{7C2751FB-F5F7-4CF6-9362-6F4DDC01D320}"/>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t>‹#›</a:t>
            </a:fld>
            <a:endParaRPr lang="en-IE"/>
          </a:p>
        </p:txBody>
      </p:sp>
      <p:pic>
        <p:nvPicPr>
          <p:cNvPr id="20" name="Graphic 19">
            <a:extLst>
              <a:ext uri="{FF2B5EF4-FFF2-40B4-BE49-F238E27FC236}">
                <a16:creationId xmlns:a16="http://schemas.microsoft.com/office/drawing/2014/main" id="{8DF56715-5155-4025-AFA1-B6A41DE7857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67314" y="5725617"/>
            <a:ext cx="857742" cy="821173"/>
          </a:xfrm>
          <a:prstGeom prst="rect">
            <a:avLst/>
          </a:prstGeom>
        </p:spPr>
      </p:pic>
      <p:sp>
        <p:nvSpPr>
          <p:cNvPr id="21" name="Title 1">
            <a:extLst>
              <a:ext uri="{FF2B5EF4-FFF2-40B4-BE49-F238E27FC236}">
                <a16:creationId xmlns:a16="http://schemas.microsoft.com/office/drawing/2014/main" id="{4A95C93A-8C97-4B64-BB7A-F1189FD9ABC6}"/>
              </a:ext>
            </a:extLst>
          </p:cNvPr>
          <p:cNvSpPr>
            <a:spLocks noGrp="1"/>
          </p:cNvSpPr>
          <p:nvPr>
            <p:ph type="title"/>
          </p:nvPr>
        </p:nvSpPr>
        <p:spPr>
          <a:xfrm>
            <a:off x="447582" y="335378"/>
            <a:ext cx="5331780" cy="691318"/>
          </a:xfrm>
          <a:prstGeom prst="rect">
            <a:avLst/>
          </a:prstGeom>
        </p:spPr>
        <p:txBody>
          <a:bodyPr>
            <a:normAutofit/>
          </a:bodyPr>
          <a:lstStyle>
            <a:lvl1pPr>
              <a:defRPr sz="2800" b="1">
                <a:solidFill>
                  <a:schemeClr val="accent3">
                    <a:lumMod val="20000"/>
                    <a:lumOff val="80000"/>
                  </a:schemeClr>
                </a:solidFill>
              </a:defRPr>
            </a:lvl1pPr>
          </a:lstStyle>
          <a:p>
            <a:r>
              <a:rPr lang="en-US" dirty="0"/>
              <a:t>Click to edit Master title style</a:t>
            </a:r>
            <a:endParaRPr lang="en-IE" dirty="0"/>
          </a:p>
        </p:txBody>
      </p:sp>
      <p:sp>
        <p:nvSpPr>
          <p:cNvPr id="22" name="Rectangle 21">
            <a:extLst>
              <a:ext uri="{FF2B5EF4-FFF2-40B4-BE49-F238E27FC236}">
                <a16:creationId xmlns:a16="http://schemas.microsoft.com/office/drawing/2014/main" id="{95916086-69F1-493A-8901-ABDA65766140}"/>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341364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dark">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BDC4B55-95C1-4505-A9E5-21D82C71F1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8D5886A5-F068-4A72-9D78-C595E8CDC9BD}"/>
              </a:ext>
            </a:extLst>
          </p:cNvPr>
          <p:cNvGrpSpPr/>
          <p:nvPr userDrawn="1"/>
        </p:nvGrpSpPr>
        <p:grpSpPr>
          <a:xfrm>
            <a:off x="1" y="-5594"/>
            <a:ext cx="12192000" cy="6874782"/>
            <a:chOff x="11154665" y="-5594"/>
            <a:chExt cx="1037335" cy="6874782"/>
          </a:xfrm>
        </p:grpSpPr>
        <p:sp>
          <p:nvSpPr>
            <p:cNvPr id="7" name="Rectangle 6">
              <a:extLst>
                <a:ext uri="{FF2B5EF4-FFF2-40B4-BE49-F238E27FC236}">
                  <a16:creationId xmlns:a16="http://schemas.microsoft.com/office/drawing/2014/main" id="{48BEE089-5638-4F59-8884-1435C5952FC6}"/>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EE5A5CE-E83D-494E-953F-D0FA0A815CCC}"/>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2" name="Straight Connector 21">
            <a:extLst>
              <a:ext uri="{FF2B5EF4-FFF2-40B4-BE49-F238E27FC236}">
                <a16:creationId xmlns:a16="http://schemas.microsoft.com/office/drawing/2014/main" id="{28C4A279-26E0-409C-8AFA-700FE61F48B6}"/>
              </a:ext>
            </a:extLst>
          </p:cNvPr>
          <p:cNvCxnSpPr/>
          <p:nvPr userDrawn="1"/>
        </p:nvCxnSpPr>
        <p:spPr>
          <a:xfrm>
            <a:off x="5299031" y="1599173"/>
            <a:ext cx="1716259" cy="0"/>
          </a:xfrm>
          <a:prstGeom prst="line">
            <a:avLst/>
          </a:prstGeom>
          <a:ln w="539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D4D3802-FF65-48D1-8598-049D871CDC55}"/>
              </a:ext>
            </a:extLst>
          </p:cNvPr>
          <p:cNvSpPr>
            <a:spLocks noGrp="1"/>
          </p:cNvSpPr>
          <p:nvPr>
            <p:ph type="title"/>
          </p:nvPr>
        </p:nvSpPr>
        <p:spPr>
          <a:xfrm>
            <a:off x="838200" y="610586"/>
            <a:ext cx="10515600" cy="691318"/>
          </a:xfrm>
          <a:prstGeom prst="rect">
            <a:avLst/>
          </a:prstGeom>
        </p:spPr>
        <p:txBody>
          <a:bodyPr>
            <a:normAutofit/>
          </a:bodyPr>
          <a:lstStyle>
            <a:lvl1pPr algn="ctr">
              <a:defRPr sz="2800" b="0">
                <a:solidFill>
                  <a:schemeClr val="accent1">
                    <a:lumMod val="20000"/>
                    <a:lumOff val="80000"/>
                  </a:schemeClr>
                </a:solidFill>
              </a:defRPr>
            </a:lvl1pPr>
          </a:lstStyle>
          <a:p>
            <a:r>
              <a:rPr lang="en-US" dirty="0"/>
              <a:t>Click to edit Master title style</a:t>
            </a:r>
            <a:endParaRPr lang="en-IE" dirty="0"/>
          </a:p>
        </p:txBody>
      </p:sp>
    </p:spTree>
    <p:extLst>
      <p:ext uri="{BB962C8B-B14F-4D97-AF65-F5344CB8AC3E}">
        <p14:creationId xmlns:p14="http://schemas.microsoft.com/office/powerpoint/2010/main" val="307569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48" y="-5594"/>
            <a:ext cx="12192000" cy="6884289"/>
          </a:xfrm>
          <a:prstGeom prst="rect">
            <a:avLst/>
          </a:prstGeom>
        </p:spPr>
      </p:pic>
      <p:grpSp>
        <p:nvGrpSpPr>
          <p:cNvPr id="65" name="Group 64">
            <a:extLst>
              <a:ext uri="{FF2B5EF4-FFF2-40B4-BE49-F238E27FC236}">
                <a16:creationId xmlns:a16="http://schemas.microsoft.com/office/drawing/2014/main" id="{1598C853-9765-4C48-9856-210E6440ACCB}"/>
              </a:ext>
            </a:extLst>
          </p:cNvPr>
          <p:cNvGrpSpPr/>
          <p:nvPr userDrawn="1"/>
        </p:nvGrpSpPr>
        <p:grpSpPr>
          <a:xfrm>
            <a:off x="1" y="-5594"/>
            <a:ext cx="12192000" cy="6874782"/>
            <a:chOff x="11154665" y="-5594"/>
            <a:chExt cx="1037335" cy="6874782"/>
          </a:xfrm>
        </p:grpSpPr>
        <p:sp>
          <p:nvSpPr>
            <p:cNvPr id="66" name="Rectangle 65">
              <a:extLst>
                <a:ext uri="{FF2B5EF4-FFF2-40B4-BE49-F238E27FC236}">
                  <a16:creationId xmlns:a16="http://schemas.microsoft.com/office/drawing/2014/main" id="{7CFE3ACB-B761-4EB8-9D56-74338D3F9F81}"/>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8765B896-D849-4BBD-B5CB-00F5945D507B}"/>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63" name="Rectangle 62">
            <a:extLst>
              <a:ext uri="{FF2B5EF4-FFF2-40B4-BE49-F238E27FC236}">
                <a16:creationId xmlns:a16="http://schemas.microsoft.com/office/drawing/2014/main" id="{0E3D2A4B-7BAB-4831-84E8-9CEBD9265385}"/>
              </a:ext>
            </a:extLst>
          </p:cNvPr>
          <p:cNvSpPr/>
          <p:nvPr userDrawn="1"/>
        </p:nvSpPr>
        <p:spPr>
          <a:xfrm>
            <a:off x="9946" y="5763264"/>
            <a:ext cx="12191998" cy="821910"/>
          </a:xfrm>
          <a:prstGeom prst="rect">
            <a:avLst/>
          </a:prstGeom>
          <a:gradFill>
            <a:gsLst>
              <a:gs pos="100000">
                <a:srgbClr val="011B31">
                  <a:alpha val="70000"/>
                </a:srgbClr>
              </a:gs>
              <a:gs pos="0">
                <a:srgbClr val="011B31">
                  <a:alpha val="63000"/>
                </a:srgb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2582292" y="2955925"/>
            <a:ext cx="7027416" cy="993643"/>
          </a:xfrm>
          <a:prstGeom prst="rect">
            <a:avLst/>
          </a:prstGeom>
        </p:spPr>
        <p:txBody>
          <a:bodyPr anchor="b">
            <a:noAutofit/>
          </a:bodyPr>
          <a:lstStyle>
            <a:lvl1pPr algn="ctr">
              <a:defRPr sz="4800" b="1">
                <a:solidFill>
                  <a:schemeClr val="bg1"/>
                </a:solidFill>
              </a:defRPr>
            </a:lvl1pPr>
          </a:lstStyle>
          <a:p>
            <a:r>
              <a:rPr lang="en-US" dirty="0"/>
              <a:t>Edit Thank you</a:t>
            </a:r>
          </a:p>
        </p:txBody>
      </p:sp>
      <p:sp>
        <p:nvSpPr>
          <p:cNvPr id="3" name="Subtitle 2"/>
          <p:cNvSpPr>
            <a:spLocks noGrp="1"/>
          </p:cNvSpPr>
          <p:nvPr>
            <p:ph type="subTitle" idx="1" hasCustomPrompt="1"/>
          </p:nvPr>
        </p:nvSpPr>
        <p:spPr>
          <a:xfrm>
            <a:off x="3055484" y="4565179"/>
            <a:ext cx="6081032" cy="809353"/>
          </a:xfrm>
          <a:prstGeom prst="rect">
            <a:avLst/>
          </a:prstGeom>
        </p:spPr>
        <p:txBody>
          <a:bodyPr anchor="t">
            <a:normAutofit/>
          </a:bodyPr>
          <a:lstStyle>
            <a:lvl1pPr marL="0" indent="0" algn="ctr">
              <a:lnSpc>
                <a:spcPct val="100000"/>
              </a:lnSpc>
              <a:buNone/>
              <a:defRPr sz="240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flipV="1">
            <a:off x="5596531" y="4276680"/>
            <a:ext cx="99893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9" name="Group 8">
            <a:extLst>
              <a:ext uri="{FF2B5EF4-FFF2-40B4-BE49-F238E27FC236}">
                <a16:creationId xmlns:a16="http://schemas.microsoft.com/office/drawing/2014/main" id="{8CE6EE72-432B-4534-91B7-E93CA01A2D4F}"/>
              </a:ext>
            </a:extLst>
          </p:cNvPr>
          <p:cNvGrpSpPr/>
          <p:nvPr userDrawn="1"/>
        </p:nvGrpSpPr>
        <p:grpSpPr>
          <a:xfrm>
            <a:off x="1996178" y="5927856"/>
            <a:ext cx="8199645" cy="558874"/>
            <a:chOff x="2159246" y="5927856"/>
            <a:chExt cx="8199645" cy="558874"/>
          </a:xfrm>
        </p:grpSpPr>
        <p:grpSp>
          <p:nvGrpSpPr>
            <p:cNvPr id="6" name="Group 5">
              <a:extLst>
                <a:ext uri="{FF2B5EF4-FFF2-40B4-BE49-F238E27FC236}">
                  <a16:creationId xmlns:a16="http://schemas.microsoft.com/office/drawing/2014/main" id="{1CFBDF35-8B72-408C-94E5-BC6C71EFCB81}"/>
                </a:ext>
              </a:extLst>
            </p:cNvPr>
            <p:cNvGrpSpPr/>
            <p:nvPr userDrawn="1"/>
          </p:nvGrpSpPr>
          <p:grpSpPr>
            <a:xfrm>
              <a:off x="2159246" y="5932732"/>
              <a:ext cx="4267057" cy="553998"/>
              <a:chOff x="405434" y="6111599"/>
              <a:chExt cx="4267057" cy="553998"/>
            </a:xfrm>
          </p:grpSpPr>
          <p:pic>
            <p:nvPicPr>
              <p:cNvPr id="67" name="Picture 9" descr="G:\PR\Current Clients\Horizon 2020\EU logo\eu_flag-2015.jpg">
                <a:extLst>
                  <a:ext uri="{FF2B5EF4-FFF2-40B4-BE49-F238E27FC236}">
                    <a16:creationId xmlns:a16="http://schemas.microsoft.com/office/drawing/2014/main" id="{BB131466-B79B-403B-B968-29CF68F389A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05434" y="6155115"/>
                <a:ext cx="693195" cy="457214"/>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A563F602-971D-4809-8FAC-7F7705EF7AE0}"/>
                  </a:ext>
                </a:extLst>
              </p:cNvPr>
              <p:cNvSpPr/>
              <p:nvPr userDrawn="1"/>
            </p:nvSpPr>
            <p:spPr>
              <a:xfrm>
                <a:off x="1108577" y="6111599"/>
                <a:ext cx="3563914" cy="553998"/>
              </a:xfrm>
              <a:prstGeom prst="rect">
                <a:avLst/>
              </a:prstGeom>
            </p:spPr>
            <p:txBody>
              <a:bodyPr wrap="square">
                <a:spAutoFit/>
              </a:bodyPr>
              <a:lstStyle/>
              <a:p>
                <a:pPr algn="l"/>
                <a:r>
                  <a:rPr lang="en-US" sz="1000" dirty="0">
                    <a:solidFill>
                      <a:schemeClr val="bg1"/>
                    </a:solidFill>
                    <a:effectLst/>
                    <a:latin typeface="+mn-lt"/>
                    <a:ea typeface="Calibri" charset="0"/>
                    <a:cs typeface="Times New Roman" charset="0"/>
                  </a:rPr>
                  <a:t>This project </a:t>
                </a:r>
                <a:r>
                  <a:rPr lang="en-GB" sz="1000" dirty="0">
                    <a:solidFill>
                      <a:schemeClr val="bg1"/>
                    </a:solidFill>
                    <a:effectLst/>
                    <a:latin typeface="+mn-lt"/>
                    <a:ea typeface="Calibri" charset="0"/>
                    <a:cs typeface="Times New Roman" charset="0"/>
                  </a:rPr>
                  <a:t>has received funding from the European Union’s Horizon 2020 research and innovation programme under Grant Agreement No. 958264</a:t>
                </a:r>
                <a:endParaRPr lang="en-US" sz="1000" dirty="0">
                  <a:solidFill>
                    <a:schemeClr val="bg1"/>
                  </a:solidFill>
                  <a:latin typeface="+mn-lt"/>
                </a:endParaRPr>
              </a:p>
            </p:txBody>
          </p:sp>
        </p:grpSp>
        <p:sp>
          <p:nvSpPr>
            <p:cNvPr id="69" name="TextBox 68">
              <a:extLst>
                <a:ext uri="{FF2B5EF4-FFF2-40B4-BE49-F238E27FC236}">
                  <a16:creationId xmlns:a16="http://schemas.microsoft.com/office/drawing/2014/main" id="{7D1D2658-C98D-435B-AAE7-126C13AF4DC0}"/>
                </a:ext>
              </a:extLst>
            </p:cNvPr>
            <p:cNvSpPr txBox="1"/>
            <p:nvPr userDrawn="1"/>
          </p:nvSpPr>
          <p:spPr>
            <a:xfrm>
              <a:off x="6445493" y="5927856"/>
              <a:ext cx="3913398" cy="553998"/>
            </a:xfrm>
            <a:prstGeom prst="rect">
              <a:avLst/>
            </a:prstGeom>
            <a:noFill/>
          </p:spPr>
          <p:txBody>
            <a:bodyPr wrap="square" rtlCol="0">
              <a:spAutoFit/>
            </a:bodyPr>
            <a:lstStyle/>
            <a:p>
              <a:pPr algn="l"/>
              <a:r>
                <a:rPr lang="en-IE" sz="1000" b="0" dirty="0">
                  <a:solidFill>
                    <a:schemeClr val="accent2">
                      <a:lumMod val="40000"/>
                      <a:lumOff val="60000"/>
                    </a:schemeClr>
                  </a:solidFill>
                  <a:effectLst/>
                  <a:latin typeface="+mn-lt"/>
                  <a:ea typeface="Times New Roman" panose="02020603050405020304" pitchFamily="18" charset="0"/>
                </a:rPr>
                <a:t>The material presented and views expressed here are the responsibility of the author(s) only. The EU Commission takes no responsibility for any use made of the information set out.</a:t>
              </a:r>
              <a:endParaRPr lang="en-IE" sz="1000" b="0" dirty="0">
                <a:solidFill>
                  <a:schemeClr val="accent2">
                    <a:lumMod val="40000"/>
                    <a:lumOff val="60000"/>
                  </a:schemeClr>
                </a:solidFill>
                <a:latin typeface="+mn-lt"/>
              </a:endParaRPr>
            </a:p>
          </p:txBody>
        </p:sp>
      </p:grpSp>
      <p:pic>
        <p:nvPicPr>
          <p:cNvPr id="10" name="Graphic 9">
            <a:extLst>
              <a:ext uri="{FF2B5EF4-FFF2-40B4-BE49-F238E27FC236}">
                <a16:creationId xmlns:a16="http://schemas.microsoft.com/office/drawing/2014/main" id="{D57FB535-F06B-40EE-9EA2-E80F7E085CE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057525" y="1218509"/>
            <a:ext cx="6076950" cy="1028700"/>
          </a:xfrm>
          <a:prstGeom prst="rect">
            <a:avLst/>
          </a:prstGeom>
        </p:spPr>
      </p:pic>
    </p:spTree>
    <p:extLst>
      <p:ext uri="{BB962C8B-B14F-4D97-AF65-F5344CB8AC3E}">
        <p14:creationId xmlns:p14="http://schemas.microsoft.com/office/powerpoint/2010/main" val="2072244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48" y="7550"/>
            <a:ext cx="12192000" cy="6858000"/>
          </a:xfrm>
          <a:prstGeom prst="rect">
            <a:avLst/>
          </a:prstGeom>
        </p:spPr>
      </p:pic>
      <p:grpSp>
        <p:nvGrpSpPr>
          <p:cNvPr id="65" name="Group 64">
            <a:extLst>
              <a:ext uri="{FF2B5EF4-FFF2-40B4-BE49-F238E27FC236}">
                <a16:creationId xmlns:a16="http://schemas.microsoft.com/office/drawing/2014/main" id="{1598C853-9765-4C48-9856-210E6440ACCB}"/>
              </a:ext>
            </a:extLst>
          </p:cNvPr>
          <p:cNvGrpSpPr/>
          <p:nvPr userDrawn="1"/>
        </p:nvGrpSpPr>
        <p:grpSpPr>
          <a:xfrm>
            <a:off x="1" y="-5594"/>
            <a:ext cx="12192000" cy="6874782"/>
            <a:chOff x="11154665" y="-5594"/>
            <a:chExt cx="1037335" cy="6874782"/>
          </a:xfrm>
        </p:grpSpPr>
        <p:sp>
          <p:nvSpPr>
            <p:cNvPr id="66" name="Rectangle 65">
              <a:extLst>
                <a:ext uri="{FF2B5EF4-FFF2-40B4-BE49-F238E27FC236}">
                  <a16:creationId xmlns:a16="http://schemas.microsoft.com/office/drawing/2014/main" id="{7CFE3ACB-B761-4EB8-9D56-74338D3F9F81}"/>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8765B896-D849-4BBD-B5CB-00F5945D507B}"/>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63" name="Rectangle 62">
            <a:extLst>
              <a:ext uri="{FF2B5EF4-FFF2-40B4-BE49-F238E27FC236}">
                <a16:creationId xmlns:a16="http://schemas.microsoft.com/office/drawing/2014/main" id="{0E3D2A4B-7BAB-4831-84E8-9CEBD9265385}"/>
              </a:ext>
            </a:extLst>
          </p:cNvPr>
          <p:cNvSpPr/>
          <p:nvPr userDrawn="1"/>
        </p:nvSpPr>
        <p:spPr>
          <a:xfrm>
            <a:off x="9946" y="5763264"/>
            <a:ext cx="12191998" cy="821910"/>
          </a:xfrm>
          <a:prstGeom prst="rect">
            <a:avLst/>
          </a:prstGeom>
          <a:gradFill>
            <a:gsLst>
              <a:gs pos="100000">
                <a:srgbClr val="011B31">
                  <a:alpha val="70000"/>
                </a:srgbClr>
              </a:gs>
              <a:gs pos="0">
                <a:srgbClr val="011B31">
                  <a:alpha val="63000"/>
                </a:srgb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2582292" y="2955925"/>
            <a:ext cx="7027416" cy="993643"/>
          </a:xfrm>
          <a:prstGeom prst="rect">
            <a:avLst/>
          </a:prstGeom>
        </p:spPr>
        <p:txBody>
          <a:bodyPr anchor="b">
            <a:noAutofit/>
          </a:bodyPr>
          <a:lstStyle>
            <a:lvl1pPr algn="ctr">
              <a:defRPr sz="4800" b="1">
                <a:solidFill>
                  <a:schemeClr val="bg1"/>
                </a:solidFill>
              </a:defRPr>
            </a:lvl1pPr>
          </a:lstStyle>
          <a:p>
            <a:r>
              <a:rPr lang="en-US" dirty="0"/>
              <a:t>Edit Thank you</a:t>
            </a:r>
          </a:p>
        </p:txBody>
      </p:sp>
      <p:sp>
        <p:nvSpPr>
          <p:cNvPr id="3" name="Subtitle 2"/>
          <p:cNvSpPr>
            <a:spLocks noGrp="1"/>
          </p:cNvSpPr>
          <p:nvPr>
            <p:ph type="subTitle" idx="1" hasCustomPrompt="1"/>
          </p:nvPr>
        </p:nvSpPr>
        <p:spPr>
          <a:xfrm>
            <a:off x="3055484" y="4565179"/>
            <a:ext cx="6081032" cy="809353"/>
          </a:xfrm>
          <a:prstGeom prst="rect">
            <a:avLst/>
          </a:prstGeom>
        </p:spPr>
        <p:txBody>
          <a:bodyPr anchor="t">
            <a:normAutofit/>
          </a:bodyPr>
          <a:lstStyle>
            <a:lvl1pPr marL="0" indent="0" algn="ctr">
              <a:lnSpc>
                <a:spcPct val="100000"/>
              </a:lnSpc>
              <a:buNone/>
              <a:defRPr sz="240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flipV="1">
            <a:off x="5596531" y="4276680"/>
            <a:ext cx="99893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9" name="Group 8">
            <a:extLst>
              <a:ext uri="{FF2B5EF4-FFF2-40B4-BE49-F238E27FC236}">
                <a16:creationId xmlns:a16="http://schemas.microsoft.com/office/drawing/2014/main" id="{8CE6EE72-432B-4534-91B7-E93CA01A2D4F}"/>
              </a:ext>
            </a:extLst>
          </p:cNvPr>
          <p:cNvGrpSpPr/>
          <p:nvPr userDrawn="1"/>
        </p:nvGrpSpPr>
        <p:grpSpPr>
          <a:xfrm>
            <a:off x="1996178" y="5927856"/>
            <a:ext cx="8199645" cy="558874"/>
            <a:chOff x="2159246" y="5927856"/>
            <a:chExt cx="8199645" cy="558874"/>
          </a:xfrm>
        </p:grpSpPr>
        <p:grpSp>
          <p:nvGrpSpPr>
            <p:cNvPr id="6" name="Group 5">
              <a:extLst>
                <a:ext uri="{FF2B5EF4-FFF2-40B4-BE49-F238E27FC236}">
                  <a16:creationId xmlns:a16="http://schemas.microsoft.com/office/drawing/2014/main" id="{1CFBDF35-8B72-408C-94E5-BC6C71EFCB81}"/>
                </a:ext>
              </a:extLst>
            </p:cNvPr>
            <p:cNvGrpSpPr/>
            <p:nvPr userDrawn="1"/>
          </p:nvGrpSpPr>
          <p:grpSpPr>
            <a:xfrm>
              <a:off x="2159246" y="5932732"/>
              <a:ext cx="4267057" cy="553998"/>
              <a:chOff x="405434" y="6111599"/>
              <a:chExt cx="4267057" cy="553998"/>
            </a:xfrm>
          </p:grpSpPr>
          <p:pic>
            <p:nvPicPr>
              <p:cNvPr id="67" name="Picture 9" descr="G:\PR\Current Clients\Horizon 2020\EU logo\eu_flag-2015.jpg">
                <a:extLst>
                  <a:ext uri="{FF2B5EF4-FFF2-40B4-BE49-F238E27FC236}">
                    <a16:creationId xmlns:a16="http://schemas.microsoft.com/office/drawing/2014/main" id="{BB131466-B79B-403B-B968-29CF68F389A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05434" y="6155115"/>
                <a:ext cx="693195" cy="457214"/>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A563F602-971D-4809-8FAC-7F7705EF7AE0}"/>
                  </a:ext>
                </a:extLst>
              </p:cNvPr>
              <p:cNvSpPr/>
              <p:nvPr userDrawn="1"/>
            </p:nvSpPr>
            <p:spPr>
              <a:xfrm>
                <a:off x="1108577" y="6111599"/>
                <a:ext cx="3563914" cy="553998"/>
              </a:xfrm>
              <a:prstGeom prst="rect">
                <a:avLst/>
              </a:prstGeom>
            </p:spPr>
            <p:txBody>
              <a:bodyPr wrap="square">
                <a:spAutoFit/>
              </a:bodyPr>
              <a:lstStyle/>
              <a:p>
                <a:pPr algn="l"/>
                <a:r>
                  <a:rPr lang="en-US" sz="1000" dirty="0">
                    <a:solidFill>
                      <a:schemeClr val="bg1"/>
                    </a:solidFill>
                    <a:effectLst/>
                    <a:latin typeface="+mn-lt"/>
                    <a:ea typeface="Calibri" charset="0"/>
                    <a:cs typeface="Times New Roman" charset="0"/>
                  </a:rPr>
                  <a:t>This project </a:t>
                </a:r>
                <a:r>
                  <a:rPr lang="en-GB" sz="1000" dirty="0">
                    <a:solidFill>
                      <a:schemeClr val="bg1"/>
                    </a:solidFill>
                    <a:effectLst/>
                    <a:latin typeface="+mn-lt"/>
                    <a:ea typeface="Calibri" charset="0"/>
                    <a:cs typeface="Times New Roman" charset="0"/>
                  </a:rPr>
                  <a:t>has received funding from the European Union’s Horizon 2020 research and innovation programme under Grant Agreement No. 958264</a:t>
                </a:r>
                <a:endParaRPr lang="en-US" sz="1000" dirty="0">
                  <a:solidFill>
                    <a:schemeClr val="bg1"/>
                  </a:solidFill>
                  <a:latin typeface="+mn-lt"/>
                </a:endParaRPr>
              </a:p>
            </p:txBody>
          </p:sp>
        </p:grpSp>
        <p:sp>
          <p:nvSpPr>
            <p:cNvPr id="69" name="TextBox 68">
              <a:extLst>
                <a:ext uri="{FF2B5EF4-FFF2-40B4-BE49-F238E27FC236}">
                  <a16:creationId xmlns:a16="http://schemas.microsoft.com/office/drawing/2014/main" id="{7D1D2658-C98D-435B-AAE7-126C13AF4DC0}"/>
                </a:ext>
              </a:extLst>
            </p:cNvPr>
            <p:cNvSpPr txBox="1"/>
            <p:nvPr userDrawn="1"/>
          </p:nvSpPr>
          <p:spPr>
            <a:xfrm>
              <a:off x="6445493" y="5927856"/>
              <a:ext cx="3913398" cy="553998"/>
            </a:xfrm>
            <a:prstGeom prst="rect">
              <a:avLst/>
            </a:prstGeom>
            <a:noFill/>
          </p:spPr>
          <p:txBody>
            <a:bodyPr wrap="square" rtlCol="0">
              <a:spAutoFit/>
            </a:bodyPr>
            <a:lstStyle/>
            <a:p>
              <a:pPr algn="l"/>
              <a:r>
                <a:rPr lang="en-IE" sz="1000" b="0" dirty="0">
                  <a:solidFill>
                    <a:schemeClr val="accent2">
                      <a:lumMod val="40000"/>
                      <a:lumOff val="60000"/>
                    </a:schemeClr>
                  </a:solidFill>
                  <a:effectLst/>
                  <a:latin typeface="+mn-lt"/>
                  <a:ea typeface="Times New Roman" panose="02020603050405020304" pitchFamily="18" charset="0"/>
                </a:rPr>
                <a:t>The material presented and views expressed here are the responsibility of the author(s) only. The EU Commission takes no responsibility for any use made of the information set out.</a:t>
              </a:r>
              <a:endParaRPr lang="en-IE" sz="1000" b="0" dirty="0">
                <a:solidFill>
                  <a:schemeClr val="accent2">
                    <a:lumMod val="40000"/>
                    <a:lumOff val="60000"/>
                  </a:schemeClr>
                </a:solidFill>
                <a:latin typeface="+mn-lt"/>
              </a:endParaRPr>
            </a:p>
          </p:txBody>
        </p:sp>
      </p:grpSp>
      <p:pic>
        <p:nvPicPr>
          <p:cNvPr id="10" name="Graphic 9">
            <a:extLst>
              <a:ext uri="{FF2B5EF4-FFF2-40B4-BE49-F238E27FC236}">
                <a16:creationId xmlns:a16="http://schemas.microsoft.com/office/drawing/2014/main" id="{D57FB535-F06B-40EE-9EA2-E80F7E085CE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057525" y="1218509"/>
            <a:ext cx="6076950" cy="1028700"/>
          </a:xfrm>
          <a:prstGeom prst="rect">
            <a:avLst/>
          </a:prstGeom>
        </p:spPr>
      </p:pic>
    </p:spTree>
    <p:extLst>
      <p:ext uri="{BB962C8B-B14F-4D97-AF65-F5344CB8AC3E}">
        <p14:creationId xmlns:p14="http://schemas.microsoft.com/office/powerpoint/2010/main" val="163727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400"/>
            <a:ext cx="12191999" cy="6868800"/>
          </a:xfrm>
          <a:prstGeom prst="rect">
            <a:avLst/>
          </a:prstGeom>
        </p:spPr>
      </p:pic>
      <p:sp>
        <p:nvSpPr>
          <p:cNvPr id="8" name="Rectangle 7"/>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7F2D07D9-3435-4D0D-8574-704A583C92A8}"/>
              </a:ext>
            </a:extLst>
          </p:cNvPr>
          <p:cNvSpPr/>
          <p:nvPr userDrawn="1"/>
        </p:nvSpPr>
        <p:spPr>
          <a:xfrm>
            <a:off x="-1" y="-11188"/>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0" y="5182054"/>
            <a:ext cx="12201945" cy="1520182"/>
          </a:xfrm>
          <a:prstGeom prst="rect">
            <a:avLst/>
          </a:prstGeom>
          <a:gradFill flip="none" rotWithShape="1">
            <a:gsLst>
              <a:gs pos="100000">
                <a:schemeClr val="accent6">
                  <a:alpha val="90000"/>
                </a:schemeClr>
              </a:gs>
              <a:gs pos="0">
                <a:schemeClr val="accent6">
                  <a:alpha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582292" y="836687"/>
            <a:ext cx="7027416" cy="1984372"/>
          </a:xfrm>
          <a:prstGeom prst="rect">
            <a:avLst/>
          </a:prstGeom>
        </p:spPr>
        <p:txBody>
          <a:bodyPr anchor="b">
            <a:noAutofit/>
          </a:bodyPr>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3055484" y="3438099"/>
            <a:ext cx="6081032" cy="809353"/>
          </a:xfrm>
          <a:prstGeom prst="rect">
            <a:avLst/>
          </a:prstGeom>
        </p:spPr>
        <p:txBody>
          <a:bodyPr anchor="t">
            <a:normAutofit/>
          </a:bodyPr>
          <a:lstStyle>
            <a:lvl1pPr marL="0" indent="0" algn="ctr">
              <a:lnSpc>
                <a:spcPct val="100000"/>
              </a:lnSpc>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5"/>
          <p:cNvSpPr>
            <a:spLocks noGrp="1"/>
          </p:cNvSpPr>
          <p:nvPr>
            <p:ph type="body" sz="quarter" idx="56" hasCustomPrompt="1"/>
          </p:nvPr>
        </p:nvSpPr>
        <p:spPr>
          <a:xfrm>
            <a:off x="4351338" y="4335620"/>
            <a:ext cx="3489325" cy="520700"/>
          </a:xfrm>
          <a:prstGeom prst="rect">
            <a:avLst/>
          </a:prstGeom>
        </p:spPr>
        <p:txBody>
          <a:bodyPr>
            <a:normAutofit/>
          </a:bodyPr>
          <a:lstStyle>
            <a:lvl1pPr marL="0" indent="0" algn="ctr">
              <a:buNone/>
              <a:defRPr sz="1800" i="1" baseline="0">
                <a:solidFill>
                  <a:schemeClr val="accent1">
                    <a:lumMod val="20000"/>
                    <a:lumOff val="80000"/>
                  </a:schemeClr>
                </a:solidFill>
              </a:defRPr>
            </a:lvl1pPr>
          </a:lstStyle>
          <a:p>
            <a:pPr lvl="0"/>
            <a:r>
              <a:rPr lang="en-US" dirty="0"/>
              <a:t>Insert presentation date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a:off x="4998717" y="3122713"/>
            <a:ext cx="2194564"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17" name="Group 116">
            <a:extLst>
              <a:ext uri="{FF2B5EF4-FFF2-40B4-BE49-F238E27FC236}">
                <a16:creationId xmlns:a16="http://schemas.microsoft.com/office/drawing/2014/main" id="{C636D3B1-4A25-4623-9520-B7FEE227D616}"/>
              </a:ext>
            </a:extLst>
          </p:cNvPr>
          <p:cNvGrpSpPr/>
          <p:nvPr userDrawn="1"/>
        </p:nvGrpSpPr>
        <p:grpSpPr>
          <a:xfrm>
            <a:off x="486267" y="5530859"/>
            <a:ext cx="5929376" cy="862483"/>
            <a:chOff x="486267" y="5831120"/>
            <a:chExt cx="5929376" cy="862483"/>
          </a:xfrm>
        </p:grpSpPr>
        <p:pic>
          <p:nvPicPr>
            <p:cNvPr id="118" name="Picture 9" descr="G:\PR\Current Clients\Horizon 2020\EU logo\eu_flag-2015.jpg">
              <a:extLst>
                <a:ext uri="{FF2B5EF4-FFF2-40B4-BE49-F238E27FC236}">
                  <a16:creationId xmlns:a16="http://schemas.microsoft.com/office/drawing/2014/main" id="{6D16D06F-7F9C-43F5-92D4-513D49E787A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89523" y="5838468"/>
              <a:ext cx="596900" cy="393700"/>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61660EF0-2D9F-4BB9-952F-5B51BE84BE2C}"/>
                </a:ext>
              </a:extLst>
            </p:cNvPr>
            <p:cNvSpPr/>
            <p:nvPr userDrawn="1"/>
          </p:nvSpPr>
          <p:spPr>
            <a:xfrm>
              <a:off x="1274262" y="5831120"/>
              <a:ext cx="5141381" cy="430887"/>
            </a:xfrm>
            <a:prstGeom prst="rect">
              <a:avLst/>
            </a:prstGeom>
          </p:spPr>
          <p:txBody>
            <a:bodyPr wrap="square">
              <a:spAutoFit/>
            </a:bodyPr>
            <a:lstStyle/>
            <a:p>
              <a:pPr algn="l"/>
              <a:r>
                <a:rPr lang="en-US" sz="1100" dirty="0">
                  <a:solidFill>
                    <a:schemeClr val="bg1"/>
                  </a:solidFill>
                  <a:effectLst/>
                  <a:latin typeface="+mn-lt"/>
                  <a:ea typeface="Calibri" charset="0"/>
                  <a:cs typeface="Times New Roman" charset="0"/>
                </a:rPr>
                <a:t>This project </a:t>
              </a:r>
              <a:r>
                <a:rPr lang="en-GB" sz="1100" dirty="0">
                  <a:solidFill>
                    <a:schemeClr val="bg1"/>
                  </a:solidFill>
                  <a:effectLst/>
                  <a:latin typeface="+mn-lt"/>
                  <a:ea typeface="Calibri" charset="0"/>
                  <a:cs typeface="Times New Roman" charset="0"/>
                </a:rPr>
                <a:t>has received funding from the European Union’s Horizon 2020 research and innovation programme under Grant Agreement No. 958264</a:t>
              </a:r>
              <a:endParaRPr lang="en-US" sz="1100" dirty="0">
                <a:solidFill>
                  <a:schemeClr val="bg1"/>
                </a:solidFill>
                <a:latin typeface="+mn-lt"/>
              </a:endParaRPr>
            </a:p>
          </p:txBody>
        </p:sp>
        <p:sp>
          <p:nvSpPr>
            <p:cNvPr id="120" name="TextBox 119">
              <a:extLst>
                <a:ext uri="{FF2B5EF4-FFF2-40B4-BE49-F238E27FC236}">
                  <a16:creationId xmlns:a16="http://schemas.microsoft.com/office/drawing/2014/main" id="{3CA854D2-1449-43DF-9C64-3C42A846A9EB}"/>
                </a:ext>
              </a:extLst>
            </p:cNvPr>
            <p:cNvSpPr txBox="1"/>
            <p:nvPr userDrawn="1"/>
          </p:nvSpPr>
          <p:spPr>
            <a:xfrm>
              <a:off x="486267" y="6293493"/>
              <a:ext cx="5843413" cy="400110"/>
            </a:xfrm>
            <a:prstGeom prst="rect">
              <a:avLst/>
            </a:prstGeom>
            <a:noFill/>
          </p:spPr>
          <p:txBody>
            <a:bodyPr wrap="square" rtlCol="0">
              <a:spAutoFit/>
            </a:bodyPr>
            <a:lstStyle/>
            <a:p>
              <a:r>
                <a:rPr lang="en-IE" sz="1000" b="0" dirty="0">
                  <a:solidFill>
                    <a:schemeClr val="accent1">
                      <a:lumMod val="40000"/>
                      <a:lumOff val="60000"/>
                    </a:schemeClr>
                  </a:solidFill>
                  <a:effectLst/>
                  <a:latin typeface="+mn-lt"/>
                  <a:ea typeface="Times New Roman" panose="02020603050405020304" pitchFamily="18" charset="0"/>
                </a:rPr>
                <a:t>The material presented and views expressed here are the responsibility of the author(s) only. The EU Commission takes no responsibility for any use made of the information set out.</a:t>
              </a:r>
              <a:endParaRPr lang="en-IE" sz="1000" b="0" dirty="0">
                <a:solidFill>
                  <a:schemeClr val="accent1">
                    <a:lumMod val="40000"/>
                    <a:lumOff val="60000"/>
                  </a:schemeClr>
                </a:solidFill>
                <a:latin typeface="+mn-lt"/>
              </a:endParaRPr>
            </a:p>
          </p:txBody>
        </p:sp>
      </p:grpSp>
      <p:pic>
        <p:nvPicPr>
          <p:cNvPr id="5" name="Graphic 4">
            <a:extLst>
              <a:ext uri="{FF2B5EF4-FFF2-40B4-BE49-F238E27FC236}">
                <a16:creationId xmlns:a16="http://schemas.microsoft.com/office/drawing/2014/main" id="{A84776DA-BA98-4336-A6A3-67F473364E6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69362" y="5644062"/>
            <a:ext cx="3424555" cy="579705"/>
          </a:xfrm>
          <a:prstGeom prst="rect">
            <a:avLst/>
          </a:prstGeom>
        </p:spPr>
      </p:pic>
    </p:spTree>
    <p:extLst>
      <p:ext uri="{BB962C8B-B14F-4D97-AF65-F5344CB8AC3E}">
        <p14:creationId xmlns:p14="http://schemas.microsoft.com/office/powerpoint/2010/main" val="2736510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47" y="0"/>
            <a:ext cx="12172104" cy="6846808"/>
          </a:xfrm>
          <a:prstGeom prst="rect">
            <a:avLst/>
          </a:prstGeom>
        </p:spPr>
      </p:pic>
      <p:sp>
        <p:nvSpPr>
          <p:cNvPr id="20" name="Rectangle 19">
            <a:extLst>
              <a:ext uri="{FF2B5EF4-FFF2-40B4-BE49-F238E27FC236}">
                <a16:creationId xmlns:a16="http://schemas.microsoft.com/office/drawing/2014/main" id="{E66CA2F2-E3EC-4616-ABB2-09F30154F42F}"/>
              </a:ext>
            </a:extLst>
          </p:cNvPr>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9572605-37C1-4998-A4A9-CA7D84BC4CDC}"/>
              </a:ext>
            </a:extLst>
          </p:cNvPr>
          <p:cNvSpPr/>
          <p:nvPr userDrawn="1"/>
        </p:nvSpPr>
        <p:spPr>
          <a:xfrm>
            <a:off x="1" y="-5594"/>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11054080" y="0"/>
            <a:ext cx="1137918" cy="6857998"/>
          </a:xfrm>
          <a:prstGeom prst="rect">
            <a:avLst/>
          </a:prstGeom>
          <a:gradFill>
            <a:gsLst>
              <a:gs pos="100000">
                <a:schemeClr val="accent6">
                  <a:alpha val="70000"/>
                </a:schemeClr>
              </a:gs>
              <a:gs pos="0">
                <a:schemeClr val="accent3">
                  <a:alpha val="7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838199" y="1719414"/>
            <a:ext cx="8643151" cy="1815009"/>
          </a:xfrm>
          <a:prstGeom prst="rect">
            <a:avLst/>
          </a:prstGeom>
        </p:spPr>
        <p:txBody>
          <a:bodyPr anchor="ctr">
            <a:noAutofit/>
          </a:bodyPr>
          <a:lstStyle>
            <a:lvl1pPr algn="l">
              <a:defRPr sz="5400" b="1">
                <a:solidFill>
                  <a:schemeClr val="bg1"/>
                </a:solidFill>
              </a:defRPr>
            </a:lvl1pPr>
          </a:lstStyle>
          <a:p>
            <a:r>
              <a:rPr lang="en-US" dirty="0"/>
              <a:t>Click to edit Section title</a:t>
            </a:r>
          </a:p>
        </p:txBody>
      </p:sp>
      <p:sp>
        <p:nvSpPr>
          <p:cNvPr id="3" name="Subtitle 2"/>
          <p:cNvSpPr>
            <a:spLocks noGrp="1"/>
          </p:cNvSpPr>
          <p:nvPr>
            <p:ph type="subTitle" idx="1" hasCustomPrompt="1"/>
          </p:nvPr>
        </p:nvSpPr>
        <p:spPr>
          <a:xfrm>
            <a:off x="838200" y="3552179"/>
            <a:ext cx="6081032" cy="809353"/>
          </a:xfrm>
          <a:prstGeom prst="rect">
            <a:avLst/>
          </a:prstGeom>
        </p:spPr>
        <p:txBody>
          <a:bodyPr anchor="t">
            <a:normAutofit/>
          </a:bodyPr>
          <a:lstStyle>
            <a:lvl1pPr marL="0" indent="0" algn="l">
              <a:lnSpc>
                <a:spcPct val="100000"/>
              </a:lnSpc>
              <a:buNone/>
              <a:defRPr sz="2000" i="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rot="5400000" flipV="1">
            <a:off x="346792" y="2602300"/>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Graphic 18">
            <a:extLst>
              <a:ext uri="{FF2B5EF4-FFF2-40B4-BE49-F238E27FC236}">
                <a16:creationId xmlns:a16="http://schemas.microsoft.com/office/drawing/2014/main" id="{B7B50FBE-596B-4A5E-99B4-1006F61264F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0502504" y="5218372"/>
            <a:ext cx="2241071" cy="379366"/>
          </a:xfrm>
          <a:prstGeom prst="rect">
            <a:avLst/>
          </a:prstGeom>
        </p:spPr>
      </p:pic>
    </p:spTree>
    <p:extLst>
      <p:ext uri="{BB962C8B-B14F-4D97-AF65-F5344CB8AC3E}">
        <p14:creationId xmlns:p14="http://schemas.microsoft.com/office/powerpoint/2010/main" val="49325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750" y="0"/>
            <a:ext cx="12168497" cy="6846808"/>
          </a:xfrm>
          <a:prstGeom prst="rect">
            <a:avLst/>
          </a:prstGeom>
        </p:spPr>
      </p:pic>
      <p:sp>
        <p:nvSpPr>
          <p:cNvPr id="20" name="Rectangle 19">
            <a:extLst>
              <a:ext uri="{FF2B5EF4-FFF2-40B4-BE49-F238E27FC236}">
                <a16:creationId xmlns:a16="http://schemas.microsoft.com/office/drawing/2014/main" id="{E66CA2F2-E3EC-4616-ABB2-09F30154F42F}"/>
              </a:ext>
            </a:extLst>
          </p:cNvPr>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9572605-37C1-4998-A4A9-CA7D84BC4CDC}"/>
              </a:ext>
            </a:extLst>
          </p:cNvPr>
          <p:cNvSpPr/>
          <p:nvPr userDrawn="1"/>
        </p:nvSpPr>
        <p:spPr>
          <a:xfrm>
            <a:off x="1" y="-5594"/>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11054080" y="0"/>
            <a:ext cx="1137918" cy="6857998"/>
          </a:xfrm>
          <a:prstGeom prst="rect">
            <a:avLst/>
          </a:prstGeom>
          <a:gradFill>
            <a:gsLst>
              <a:gs pos="100000">
                <a:schemeClr val="accent6">
                  <a:alpha val="70000"/>
                </a:schemeClr>
              </a:gs>
              <a:gs pos="0">
                <a:schemeClr val="accent3">
                  <a:alpha val="7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838199" y="1719414"/>
            <a:ext cx="8643151" cy="1815009"/>
          </a:xfrm>
          <a:prstGeom prst="rect">
            <a:avLst/>
          </a:prstGeom>
        </p:spPr>
        <p:txBody>
          <a:bodyPr anchor="ctr">
            <a:noAutofit/>
          </a:bodyPr>
          <a:lstStyle>
            <a:lvl1pPr algn="l">
              <a:defRPr sz="5400" b="1">
                <a:solidFill>
                  <a:schemeClr val="bg1"/>
                </a:solidFill>
              </a:defRPr>
            </a:lvl1pPr>
          </a:lstStyle>
          <a:p>
            <a:r>
              <a:rPr lang="en-US" dirty="0"/>
              <a:t>Click to edit Section title</a:t>
            </a:r>
          </a:p>
        </p:txBody>
      </p:sp>
      <p:sp>
        <p:nvSpPr>
          <p:cNvPr id="3" name="Subtitle 2"/>
          <p:cNvSpPr>
            <a:spLocks noGrp="1"/>
          </p:cNvSpPr>
          <p:nvPr>
            <p:ph type="subTitle" idx="1" hasCustomPrompt="1"/>
          </p:nvPr>
        </p:nvSpPr>
        <p:spPr>
          <a:xfrm>
            <a:off x="838200" y="3552179"/>
            <a:ext cx="6081032" cy="809353"/>
          </a:xfrm>
          <a:prstGeom prst="rect">
            <a:avLst/>
          </a:prstGeom>
        </p:spPr>
        <p:txBody>
          <a:bodyPr anchor="t">
            <a:normAutofit/>
          </a:bodyPr>
          <a:lstStyle>
            <a:lvl1pPr marL="0" indent="0" algn="l">
              <a:lnSpc>
                <a:spcPct val="100000"/>
              </a:lnSpc>
              <a:buNone/>
              <a:defRPr sz="2000" i="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rot="5400000" flipV="1">
            <a:off x="346792" y="2602300"/>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Graphic 18">
            <a:extLst>
              <a:ext uri="{FF2B5EF4-FFF2-40B4-BE49-F238E27FC236}">
                <a16:creationId xmlns:a16="http://schemas.microsoft.com/office/drawing/2014/main" id="{B7B50FBE-596B-4A5E-99B4-1006F61264F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0502504" y="5218372"/>
            <a:ext cx="2241071" cy="379366"/>
          </a:xfrm>
          <a:prstGeom prst="rect">
            <a:avLst/>
          </a:prstGeom>
        </p:spPr>
      </p:pic>
    </p:spTree>
    <p:extLst>
      <p:ext uri="{BB962C8B-B14F-4D97-AF65-F5344CB8AC3E}">
        <p14:creationId xmlns:p14="http://schemas.microsoft.com/office/powerpoint/2010/main" val="957670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47" y="0"/>
            <a:ext cx="12172103" cy="6846808"/>
          </a:xfrm>
          <a:prstGeom prst="rect">
            <a:avLst/>
          </a:prstGeom>
        </p:spPr>
      </p:pic>
      <p:sp>
        <p:nvSpPr>
          <p:cNvPr id="20" name="Rectangle 19">
            <a:extLst>
              <a:ext uri="{FF2B5EF4-FFF2-40B4-BE49-F238E27FC236}">
                <a16:creationId xmlns:a16="http://schemas.microsoft.com/office/drawing/2014/main" id="{E66CA2F2-E3EC-4616-ABB2-09F30154F42F}"/>
              </a:ext>
            </a:extLst>
          </p:cNvPr>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9572605-37C1-4998-A4A9-CA7D84BC4CDC}"/>
              </a:ext>
            </a:extLst>
          </p:cNvPr>
          <p:cNvSpPr/>
          <p:nvPr userDrawn="1"/>
        </p:nvSpPr>
        <p:spPr>
          <a:xfrm>
            <a:off x="1" y="-5594"/>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11054080" y="0"/>
            <a:ext cx="1137918" cy="6857998"/>
          </a:xfrm>
          <a:prstGeom prst="rect">
            <a:avLst/>
          </a:prstGeom>
          <a:gradFill>
            <a:gsLst>
              <a:gs pos="100000">
                <a:schemeClr val="accent6">
                  <a:alpha val="70000"/>
                </a:schemeClr>
              </a:gs>
              <a:gs pos="0">
                <a:schemeClr val="accent3">
                  <a:alpha val="7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838199" y="1719414"/>
            <a:ext cx="8643151" cy="1815009"/>
          </a:xfrm>
          <a:prstGeom prst="rect">
            <a:avLst/>
          </a:prstGeom>
        </p:spPr>
        <p:txBody>
          <a:bodyPr anchor="ctr">
            <a:noAutofit/>
          </a:bodyPr>
          <a:lstStyle>
            <a:lvl1pPr algn="l">
              <a:defRPr sz="5400" b="1">
                <a:solidFill>
                  <a:schemeClr val="bg1"/>
                </a:solidFill>
              </a:defRPr>
            </a:lvl1pPr>
          </a:lstStyle>
          <a:p>
            <a:r>
              <a:rPr lang="en-US" dirty="0"/>
              <a:t>Click to edit Section title</a:t>
            </a:r>
          </a:p>
        </p:txBody>
      </p:sp>
      <p:sp>
        <p:nvSpPr>
          <p:cNvPr id="3" name="Subtitle 2"/>
          <p:cNvSpPr>
            <a:spLocks noGrp="1"/>
          </p:cNvSpPr>
          <p:nvPr>
            <p:ph type="subTitle" idx="1" hasCustomPrompt="1"/>
          </p:nvPr>
        </p:nvSpPr>
        <p:spPr>
          <a:xfrm>
            <a:off x="838200" y="3552179"/>
            <a:ext cx="6081032" cy="809353"/>
          </a:xfrm>
          <a:prstGeom prst="rect">
            <a:avLst/>
          </a:prstGeom>
        </p:spPr>
        <p:txBody>
          <a:bodyPr anchor="t">
            <a:normAutofit/>
          </a:bodyPr>
          <a:lstStyle>
            <a:lvl1pPr marL="0" indent="0" algn="l">
              <a:lnSpc>
                <a:spcPct val="100000"/>
              </a:lnSpc>
              <a:buNone/>
              <a:defRPr sz="2000" i="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rot="5400000" flipV="1">
            <a:off x="346792" y="2602300"/>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Graphic 18">
            <a:extLst>
              <a:ext uri="{FF2B5EF4-FFF2-40B4-BE49-F238E27FC236}">
                <a16:creationId xmlns:a16="http://schemas.microsoft.com/office/drawing/2014/main" id="{B7B50FBE-596B-4A5E-99B4-1006F61264F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0502504" y="5218372"/>
            <a:ext cx="2241071" cy="379366"/>
          </a:xfrm>
          <a:prstGeom prst="rect">
            <a:avLst/>
          </a:prstGeom>
        </p:spPr>
      </p:pic>
    </p:spTree>
    <p:extLst>
      <p:ext uri="{BB962C8B-B14F-4D97-AF65-F5344CB8AC3E}">
        <p14:creationId xmlns:p14="http://schemas.microsoft.com/office/powerpoint/2010/main" val="3161245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47" y="0"/>
            <a:ext cx="12172103" cy="6846808"/>
          </a:xfrm>
          <a:prstGeom prst="rect">
            <a:avLst/>
          </a:prstGeom>
        </p:spPr>
      </p:pic>
      <p:sp>
        <p:nvSpPr>
          <p:cNvPr id="20" name="Rectangle 19">
            <a:extLst>
              <a:ext uri="{FF2B5EF4-FFF2-40B4-BE49-F238E27FC236}">
                <a16:creationId xmlns:a16="http://schemas.microsoft.com/office/drawing/2014/main" id="{E66CA2F2-E3EC-4616-ABB2-09F30154F42F}"/>
              </a:ext>
            </a:extLst>
          </p:cNvPr>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9572605-37C1-4998-A4A9-CA7D84BC4CDC}"/>
              </a:ext>
            </a:extLst>
          </p:cNvPr>
          <p:cNvSpPr/>
          <p:nvPr userDrawn="1"/>
        </p:nvSpPr>
        <p:spPr>
          <a:xfrm>
            <a:off x="9947" y="0"/>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11054080" y="0"/>
            <a:ext cx="1137918" cy="6857998"/>
          </a:xfrm>
          <a:prstGeom prst="rect">
            <a:avLst/>
          </a:prstGeom>
          <a:gradFill>
            <a:gsLst>
              <a:gs pos="100000">
                <a:schemeClr val="accent6">
                  <a:alpha val="70000"/>
                </a:schemeClr>
              </a:gs>
              <a:gs pos="0">
                <a:schemeClr val="accent3">
                  <a:alpha val="7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838199" y="1719414"/>
            <a:ext cx="8643151" cy="1815009"/>
          </a:xfrm>
          <a:prstGeom prst="rect">
            <a:avLst/>
          </a:prstGeom>
        </p:spPr>
        <p:txBody>
          <a:bodyPr anchor="ctr">
            <a:noAutofit/>
          </a:bodyPr>
          <a:lstStyle>
            <a:lvl1pPr algn="l">
              <a:defRPr sz="5400" b="1">
                <a:solidFill>
                  <a:schemeClr val="bg1"/>
                </a:solidFill>
              </a:defRPr>
            </a:lvl1pPr>
          </a:lstStyle>
          <a:p>
            <a:r>
              <a:rPr lang="en-US" dirty="0"/>
              <a:t>Click to edit Section title</a:t>
            </a:r>
          </a:p>
        </p:txBody>
      </p:sp>
      <p:sp>
        <p:nvSpPr>
          <p:cNvPr id="3" name="Subtitle 2"/>
          <p:cNvSpPr>
            <a:spLocks noGrp="1"/>
          </p:cNvSpPr>
          <p:nvPr>
            <p:ph type="subTitle" idx="1" hasCustomPrompt="1"/>
          </p:nvPr>
        </p:nvSpPr>
        <p:spPr>
          <a:xfrm>
            <a:off x="838200" y="3552179"/>
            <a:ext cx="6081032" cy="809353"/>
          </a:xfrm>
          <a:prstGeom prst="rect">
            <a:avLst/>
          </a:prstGeom>
        </p:spPr>
        <p:txBody>
          <a:bodyPr anchor="t">
            <a:normAutofit/>
          </a:bodyPr>
          <a:lstStyle>
            <a:lvl1pPr marL="0" indent="0" algn="l">
              <a:lnSpc>
                <a:spcPct val="100000"/>
              </a:lnSpc>
              <a:buNone/>
              <a:defRPr sz="2000" i="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rot="5400000" flipV="1">
            <a:off x="346792" y="2602300"/>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Graphic 18">
            <a:extLst>
              <a:ext uri="{FF2B5EF4-FFF2-40B4-BE49-F238E27FC236}">
                <a16:creationId xmlns:a16="http://schemas.microsoft.com/office/drawing/2014/main" id="{B7B50FBE-596B-4A5E-99B4-1006F61264F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0502504" y="5218372"/>
            <a:ext cx="2241071" cy="379366"/>
          </a:xfrm>
          <a:prstGeom prst="rect">
            <a:avLst/>
          </a:prstGeom>
        </p:spPr>
      </p:pic>
    </p:spTree>
    <p:extLst>
      <p:ext uri="{BB962C8B-B14F-4D97-AF65-F5344CB8AC3E}">
        <p14:creationId xmlns:p14="http://schemas.microsoft.com/office/powerpoint/2010/main" val="12571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47" y="0"/>
            <a:ext cx="12172103" cy="6846808"/>
          </a:xfrm>
          <a:prstGeom prst="rect">
            <a:avLst/>
          </a:prstGeom>
        </p:spPr>
      </p:pic>
      <p:sp>
        <p:nvSpPr>
          <p:cNvPr id="20" name="Rectangle 19">
            <a:extLst>
              <a:ext uri="{FF2B5EF4-FFF2-40B4-BE49-F238E27FC236}">
                <a16:creationId xmlns:a16="http://schemas.microsoft.com/office/drawing/2014/main" id="{E66CA2F2-E3EC-4616-ABB2-09F30154F42F}"/>
              </a:ext>
            </a:extLst>
          </p:cNvPr>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9572605-37C1-4998-A4A9-CA7D84BC4CDC}"/>
              </a:ext>
            </a:extLst>
          </p:cNvPr>
          <p:cNvSpPr/>
          <p:nvPr userDrawn="1"/>
        </p:nvSpPr>
        <p:spPr>
          <a:xfrm>
            <a:off x="1" y="-5594"/>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11054080" y="0"/>
            <a:ext cx="1137918" cy="6857998"/>
          </a:xfrm>
          <a:prstGeom prst="rect">
            <a:avLst/>
          </a:prstGeom>
          <a:gradFill>
            <a:gsLst>
              <a:gs pos="100000">
                <a:schemeClr val="accent6">
                  <a:alpha val="70000"/>
                </a:schemeClr>
              </a:gs>
              <a:gs pos="0">
                <a:schemeClr val="accent3">
                  <a:alpha val="7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838199" y="1719414"/>
            <a:ext cx="8643151" cy="1815009"/>
          </a:xfrm>
          <a:prstGeom prst="rect">
            <a:avLst/>
          </a:prstGeom>
        </p:spPr>
        <p:txBody>
          <a:bodyPr anchor="ctr">
            <a:noAutofit/>
          </a:bodyPr>
          <a:lstStyle>
            <a:lvl1pPr algn="l">
              <a:defRPr sz="5400" b="1">
                <a:solidFill>
                  <a:schemeClr val="bg1"/>
                </a:solidFill>
              </a:defRPr>
            </a:lvl1pPr>
          </a:lstStyle>
          <a:p>
            <a:r>
              <a:rPr lang="en-US" dirty="0"/>
              <a:t>Click to edit Section title</a:t>
            </a:r>
          </a:p>
        </p:txBody>
      </p:sp>
      <p:sp>
        <p:nvSpPr>
          <p:cNvPr id="3" name="Subtitle 2"/>
          <p:cNvSpPr>
            <a:spLocks noGrp="1"/>
          </p:cNvSpPr>
          <p:nvPr>
            <p:ph type="subTitle" idx="1" hasCustomPrompt="1"/>
          </p:nvPr>
        </p:nvSpPr>
        <p:spPr>
          <a:xfrm>
            <a:off x="838200" y="3552179"/>
            <a:ext cx="6081032" cy="809353"/>
          </a:xfrm>
          <a:prstGeom prst="rect">
            <a:avLst/>
          </a:prstGeom>
        </p:spPr>
        <p:txBody>
          <a:bodyPr anchor="t">
            <a:normAutofit/>
          </a:bodyPr>
          <a:lstStyle>
            <a:lvl1pPr marL="0" indent="0" algn="l">
              <a:lnSpc>
                <a:spcPct val="100000"/>
              </a:lnSpc>
              <a:buNone/>
              <a:defRPr sz="2000" i="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rot="5400000" flipV="1">
            <a:off x="346792" y="2602300"/>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Graphic 18">
            <a:extLst>
              <a:ext uri="{FF2B5EF4-FFF2-40B4-BE49-F238E27FC236}">
                <a16:creationId xmlns:a16="http://schemas.microsoft.com/office/drawing/2014/main" id="{B7B50FBE-596B-4A5E-99B4-1006F61264F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0502504" y="5218372"/>
            <a:ext cx="2241071" cy="379366"/>
          </a:xfrm>
          <a:prstGeom prst="rect">
            <a:avLst/>
          </a:prstGeom>
        </p:spPr>
      </p:pic>
    </p:spTree>
    <p:extLst>
      <p:ext uri="{BB962C8B-B14F-4D97-AF65-F5344CB8AC3E}">
        <p14:creationId xmlns:p14="http://schemas.microsoft.com/office/powerpoint/2010/main" val="33963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3802-FF65-48D1-8598-049D871CDC55}"/>
              </a:ext>
            </a:extLst>
          </p:cNvPr>
          <p:cNvSpPr>
            <a:spLocks noGrp="1"/>
          </p:cNvSpPr>
          <p:nvPr>
            <p:ph type="title"/>
          </p:nvPr>
        </p:nvSpPr>
        <p:spPr>
          <a:xfrm>
            <a:off x="447582" y="335378"/>
            <a:ext cx="10515600"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11501760"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6" name="Slide Number Placeholder 5">
            <a:extLst>
              <a:ext uri="{FF2B5EF4-FFF2-40B4-BE49-F238E27FC236}">
                <a16:creationId xmlns:a16="http://schemas.microsoft.com/office/drawing/2014/main" id="{E3BC2AEE-7D08-45CA-86E4-A35F9E509020}"/>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t>‹#›</a:t>
            </a:fld>
            <a:endParaRPr lang="en-IE"/>
          </a:p>
        </p:txBody>
      </p:sp>
      <p:pic>
        <p:nvPicPr>
          <p:cNvPr id="7" name="Graphic 6">
            <a:extLst>
              <a:ext uri="{FF2B5EF4-FFF2-40B4-BE49-F238E27FC236}">
                <a16:creationId xmlns:a16="http://schemas.microsoft.com/office/drawing/2014/main" id="{B40800F7-2CF5-411D-BD29-8C0780562D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06975" y="6289812"/>
            <a:ext cx="1518081" cy="256978"/>
          </a:xfrm>
          <a:prstGeom prst="rect">
            <a:avLst/>
          </a:prstGeom>
        </p:spPr>
      </p:pic>
      <p:sp>
        <p:nvSpPr>
          <p:cNvPr id="8" name="Rectangle 7">
            <a:extLst>
              <a:ext uri="{FF2B5EF4-FFF2-40B4-BE49-F238E27FC236}">
                <a16:creationId xmlns:a16="http://schemas.microsoft.com/office/drawing/2014/main" id="{A398899E-67A7-4D90-91B2-32EEEEF6139D}"/>
              </a:ext>
            </a:extLst>
          </p:cNvPr>
          <p:cNvSpPr/>
          <p:nvPr userDrawn="1"/>
        </p:nvSpPr>
        <p:spPr>
          <a:xfrm rot="5400000" flipV="1">
            <a:off x="6999" y="661161"/>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59296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5738F-349D-4D4A-9129-15A164907F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68707B8-CB69-4D6C-8834-5D553FF394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3AAEC9E-CE11-44D6-9F51-22B27B62E4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C6086-5B07-4F85-9218-F86B83395EC6}" type="datetime1">
              <a:rPr lang="en-IE" smtClean="0"/>
              <a:t>30/05/2023</a:t>
            </a:fld>
            <a:endParaRPr lang="en-IE"/>
          </a:p>
        </p:txBody>
      </p:sp>
      <p:sp>
        <p:nvSpPr>
          <p:cNvPr id="5" name="Footer Placeholder 4">
            <a:extLst>
              <a:ext uri="{FF2B5EF4-FFF2-40B4-BE49-F238E27FC236}">
                <a16:creationId xmlns:a16="http://schemas.microsoft.com/office/drawing/2014/main" id="{21D98AD9-923A-45F8-A0D9-55FA5054F2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A13B0333-D4E8-4EFF-A87F-0E9451956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0A950-A652-4A2E-94A4-23751B04ECA5}" type="slidenum">
              <a:rPr lang="en-IE" smtClean="0"/>
              <a:t>‹#›</a:t>
            </a:fld>
            <a:endParaRPr lang="en-IE"/>
          </a:p>
        </p:txBody>
      </p:sp>
    </p:spTree>
    <p:extLst>
      <p:ext uri="{BB962C8B-B14F-4D97-AF65-F5344CB8AC3E}">
        <p14:creationId xmlns:p14="http://schemas.microsoft.com/office/powerpoint/2010/main" val="1007172070"/>
      </p:ext>
    </p:extLst>
  </p:cSld>
  <p:clrMap bg1="lt1" tx1="dk1" bg2="lt2" tx2="dk2" accent1="accent1" accent2="accent2" accent3="accent3" accent4="accent4" accent5="accent5" accent6="accent6" hlink="hlink" folHlink="folHlink"/>
  <p:sldLayoutIdLst>
    <p:sldLayoutId id="2147483671" r:id="rId1"/>
    <p:sldLayoutId id="2147483685" r:id="rId2"/>
    <p:sldLayoutId id="2147483686" r:id="rId3"/>
    <p:sldLayoutId id="2147483674" r:id="rId4"/>
    <p:sldLayoutId id="2147483681" r:id="rId5"/>
    <p:sldLayoutId id="2147483682" r:id="rId6"/>
    <p:sldLayoutId id="2147483683" r:id="rId7"/>
    <p:sldLayoutId id="2147483684" r:id="rId8"/>
    <p:sldLayoutId id="2147483650" r:id="rId9"/>
    <p:sldLayoutId id="2147483687" r:id="rId10"/>
    <p:sldLayoutId id="2147483655" r:id="rId11"/>
    <p:sldLayoutId id="2147483652" r:id="rId12"/>
    <p:sldLayoutId id="2147483667" r:id="rId13"/>
    <p:sldLayoutId id="2147483669" r:id="rId14"/>
    <p:sldLayoutId id="2147483668" r:id="rId15"/>
    <p:sldLayoutId id="2147483676" r:id="rId16"/>
    <p:sldLayoutId id="2147483664" r:id="rId17"/>
    <p:sldLayoutId id="2147483666" r:id="rId18"/>
    <p:sldLayoutId id="2147483662" r:id="rId19"/>
    <p:sldLayoutId id="2147483680" r:id="rId20"/>
    <p:sldLayoutId id="2147483665" r:id="rId21"/>
    <p:sldLayoutId id="2147483677" r:id="rId22"/>
    <p:sldLayoutId id="2147483688"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C63D-475B-4FD8-867F-E8B7E77C4FB6}"/>
              </a:ext>
            </a:extLst>
          </p:cNvPr>
          <p:cNvSpPr>
            <a:spLocks noGrp="1"/>
          </p:cNvSpPr>
          <p:nvPr>
            <p:ph type="ctrTitle"/>
          </p:nvPr>
        </p:nvSpPr>
        <p:spPr>
          <a:xfrm>
            <a:off x="1152939" y="836687"/>
            <a:ext cx="9607826" cy="1984372"/>
          </a:xfrm>
        </p:spPr>
        <p:txBody>
          <a:bodyPr/>
          <a:lstStyle/>
          <a:p>
            <a:r>
              <a:rPr lang="en-US" dirty="0"/>
              <a:t>OPTIMAI Augmented Reality Interface</a:t>
            </a:r>
            <a:endParaRPr lang="en-IE" dirty="0"/>
          </a:p>
        </p:txBody>
      </p:sp>
      <p:pic>
        <p:nvPicPr>
          <p:cNvPr id="7" name="Picture 6" descr="A picture containing text, clipart&#10;&#10;Description automatically generated">
            <a:extLst>
              <a:ext uri="{FF2B5EF4-FFF2-40B4-BE49-F238E27FC236}">
                <a16:creationId xmlns:a16="http://schemas.microsoft.com/office/drawing/2014/main" id="{AFB5E0C2-BBD7-86CF-3BAB-10E3C8522FBC}"/>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999191" y="3763687"/>
            <a:ext cx="3915321" cy="895475"/>
          </a:xfrm>
          <a:prstGeom prst="rect">
            <a:avLst/>
          </a:prstGeom>
        </p:spPr>
      </p:pic>
    </p:spTree>
    <p:extLst>
      <p:ext uri="{BB962C8B-B14F-4D97-AF65-F5344CB8AC3E}">
        <p14:creationId xmlns:p14="http://schemas.microsoft.com/office/powerpoint/2010/main" val="3557648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B992E-A21F-2BAE-7350-4832B462FF1D}"/>
              </a:ext>
            </a:extLst>
          </p:cNvPr>
          <p:cNvSpPr>
            <a:spLocks noGrp="1"/>
          </p:cNvSpPr>
          <p:nvPr>
            <p:ph type="title"/>
          </p:nvPr>
        </p:nvSpPr>
        <p:spPr/>
        <p:txBody>
          <a:bodyPr/>
          <a:lstStyle/>
          <a:p>
            <a:r>
              <a:rPr lang="en-GB" dirty="0"/>
              <a:t>Inspection of PCB After Routing Process</a:t>
            </a:r>
            <a:endParaRPr lang="en-IE" dirty="0"/>
          </a:p>
        </p:txBody>
      </p:sp>
      <p:sp>
        <p:nvSpPr>
          <p:cNvPr id="3" name="Slide Number Placeholder 2">
            <a:extLst>
              <a:ext uri="{FF2B5EF4-FFF2-40B4-BE49-F238E27FC236}">
                <a16:creationId xmlns:a16="http://schemas.microsoft.com/office/drawing/2014/main" id="{0DD59847-335C-6226-A16E-61C1BD0B8574}"/>
              </a:ext>
            </a:extLst>
          </p:cNvPr>
          <p:cNvSpPr>
            <a:spLocks noGrp="1"/>
          </p:cNvSpPr>
          <p:nvPr>
            <p:ph type="sldNum" sz="quarter" idx="12"/>
          </p:nvPr>
        </p:nvSpPr>
        <p:spPr/>
        <p:txBody>
          <a:bodyPr/>
          <a:lstStyle/>
          <a:p>
            <a:pPr algn="l"/>
            <a:fld id="{CE60A950-A652-4A2E-94A4-23751B04ECA5}" type="slidenum">
              <a:rPr lang="en-IE" smtClean="0"/>
              <a:pPr algn="l"/>
              <a:t>10</a:t>
            </a:fld>
            <a:endParaRPr lang="en-IE"/>
          </a:p>
        </p:txBody>
      </p:sp>
      <p:pic>
        <p:nvPicPr>
          <p:cNvPr id="5" name="Picture 4">
            <a:extLst>
              <a:ext uri="{FF2B5EF4-FFF2-40B4-BE49-F238E27FC236}">
                <a16:creationId xmlns:a16="http://schemas.microsoft.com/office/drawing/2014/main" id="{36464714-5933-9D21-2B08-A10A642A33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1307" y="1372851"/>
            <a:ext cx="6553109" cy="3686169"/>
          </a:xfrm>
          <a:prstGeom prst="rect">
            <a:avLst/>
          </a:prstGeom>
          <a:noFill/>
          <a:ln>
            <a:noFill/>
          </a:ln>
        </p:spPr>
      </p:pic>
      <p:sp>
        <p:nvSpPr>
          <p:cNvPr id="6" name="TextBox 5">
            <a:extLst>
              <a:ext uri="{FF2B5EF4-FFF2-40B4-BE49-F238E27FC236}">
                <a16:creationId xmlns:a16="http://schemas.microsoft.com/office/drawing/2014/main" id="{E0E84C08-9BC2-CF45-295F-A44E2B9E0244}"/>
              </a:ext>
            </a:extLst>
          </p:cNvPr>
          <p:cNvSpPr txBox="1"/>
          <p:nvPr/>
        </p:nvSpPr>
        <p:spPr>
          <a:xfrm>
            <a:off x="447582" y="1372851"/>
            <a:ext cx="4692588" cy="3970318"/>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dirty="0">
                <a:solidFill>
                  <a:schemeClr val="accent3"/>
                </a:solidFill>
                <a:effectLst/>
                <a:ea typeface="Calibri" panose="020F0502020204030204" pitchFamily="34" charset="0"/>
              </a:rPr>
              <a:t>Another mode of inspection is one of the PCB after the routing process has been completed. </a:t>
            </a:r>
          </a:p>
          <a:p>
            <a:pPr marL="285750" indent="-285750">
              <a:buClr>
                <a:schemeClr val="accent2"/>
              </a:buClr>
              <a:buFont typeface="Open Sans" panose="020B0606030504020204" pitchFamily="34" charset="0"/>
              <a:buChar char="›"/>
            </a:pPr>
            <a:endParaRPr lang="en-GB" dirty="0">
              <a:solidFill>
                <a:schemeClr val="accent3"/>
              </a:solidFill>
              <a:ea typeface="Calibri" panose="020F0502020204030204" pitchFamily="34" charset="0"/>
            </a:endParaRPr>
          </a:p>
          <a:p>
            <a:pPr marL="285750" indent="-285750">
              <a:buClr>
                <a:schemeClr val="accent2"/>
              </a:buClr>
              <a:buFont typeface="Open Sans" panose="020B0606030504020204" pitchFamily="34" charset="0"/>
              <a:buChar char="›"/>
            </a:pPr>
            <a:r>
              <a:rPr lang="en-GB" dirty="0">
                <a:solidFill>
                  <a:schemeClr val="accent3"/>
                </a:solidFill>
                <a:effectLst/>
                <a:ea typeface="Calibri" panose="020F0502020204030204" pitchFamily="34" charset="0"/>
              </a:rPr>
              <a:t>The areas of interest are detected and coloured with the three colours of status (</a:t>
            </a:r>
            <a:r>
              <a:rPr lang="en-GB" dirty="0">
                <a:solidFill>
                  <a:schemeClr val="accent2"/>
                </a:solidFill>
                <a:effectLst/>
                <a:ea typeface="Calibri" panose="020F0502020204030204" pitchFamily="34" charset="0"/>
              </a:rPr>
              <a:t>green</a:t>
            </a:r>
            <a:r>
              <a:rPr lang="en-GB" dirty="0">
                <a:solidFill>
                  <a:schemeClr val="accent3"/>
                </a:solidFill>
                <a:effectLst/>
                <a:ea typeface="Calibri" panose="020F0502020204030204" pitchFamily="34" charset="0"/>
              </a:rPr>
              <a:t>, </a:t>
            </a:r>
            <a:r>
              <a:rPr lang="en-GB" dirty="0">
                <a:solidFill>
                  <a:srgbClr val="F0F010"/>
                </a:solidFill>
                <a:effectLst/>
                <a:ea typeface="Calibri" panose="020F0502020204030204" pitchFamily="34" charset="0"/>
              </a:rPr>
              <a:t>yellow</a:t>
            </a:r>
            <a:r>
              <a:rPr lang="en-GB" dirty="0">
                <a:solidFill>
                  <a:schemeClr val="accent3"/>
                </a:solidFill>
                <a:effectLst/>
                <a:ea typeface="Calibri" panose="020F0502020204030204" pitchFamily="34" charset="0"/>
              </a:rPr>
              <a:t>, </a:t>
            </a:r>
            <a:r>
              <a:rPr lang="en-GB" dirty="0">
                <a:solidFill>
                  <a:srgbClr val="FF0000"/>
                </a:solidFill>
                <a:effectLst/>
                <a:ea typeface="Calibri" panose="020F0502020204030204" pitchFamily="34" charset="0"/>
              </a:rPr>
              <a:t>red</a:t>
            </a:r>
            <a:r>
              <a:rPr lang="en-GB" dirty="0">
                <a:solidFill>
                  <a:schemeClr val="accent3"/>
                </a:solidFill>
                <a:effectLst/>
                <a:ea typeface="Calibri" panose="020F0502020204030204" pitchFamily="34" charset="0"/>
              </a:rPr>
              <a:t>) and a widget is attached to each one indicating the defect. </a:t>
            </a:r>
          </a:p>
          <a:p>
            <a:pPr marL="285750" indent="-285750">
              <a:buClr>
                <a:schemeClr val="accent2"/>
              </a:buClr>
              <a:buFont typeface="Open Sans" panose="020B0606030504020204" pitchFamily="34" charset="0"/>
              <a:buChar char="›"/>
            </a:pPr>
            <a:endParaRPr lang="en-GB" dirty="0">
              <a:solidFill>
                <a:schemeClr val="accent3"/>
              </a:solidFill>
              <a:ea typeface="Calibri" panose="020F0502020204030204" pitchFamily="34" charset="0"/>
            </a:endParaRPr>
          </a:p>
          <a:p>
            <a:pPr marL="285750" indent="-285750">
              <a:buClr>
                <a:schemeClr val="accent2"/>
              </a:buClr>
              <a:buFont typeface="Open Sans" panose="020B0606030504020204" pitchFamily="34" charset="0"/>
              <a:buChar char="›"/>
            </a:pPr>
            <a:r>
              <a:rPr lang="en-GB" dirty="0">
                <a:solidFill>
                  <a:schemeClr val="accent3"/>
                </a:solidFill>
                <a:effectLst/>
                <a:ea typeface="Calibri" panose="020F0502020204030204" pitchFamily="34" charset="0"/>
              </a:rPr>
              <a:t>The defects can be </a:t>
            </a:r>
          </a:p>
          <a:p>
            <a:pPr marL="742950" lvl="1" indent="-285750">
              <a:buClr>
                <a:schemeClr val="accent2"/>
              </a:buClr>
              <a:buFont typeface="Open Sans" panose="020B0606030504020204" pitchFamily="34" charset="0"/>
              <a:buChar char="›"/>
            </a:pPr>
            <a:r>
              <a:rPr lang="en-GB" dirty="0">
                <a:solidFill>
                  <a:schemeClr val="accent3"/>
                </a:solidFill>
                <a:effectLst/>
                <a:ea typeface="Calibri" panose="020F0502020204030204" pitchFamily="34" charset="0"/>
              </a:rPr>
              <a:t>oversized chip </a:t>
            </a:r>
          </a:p>
          <a:p>
            <a:pPr marL="742950" lvl="1" indent="-285750">
              <a:buClr>
                <a:schemeClr val="accent2"/>
              </a:buClr>
              <a:buFont typeface="Open Sans" panose="020B0606030504020204" pitchFamily="34" charset="0"/>
              <a:buChar char="›"/>
            </a:pPr>
            <a:r>
              <a:rPr lang="en-GB" dirty="0">
                <a:solidFill>
                  <a:schemeClr val="accent3"/>
                </a:solidFill>
                <a:effectLst/>
                <a:ea typeface="Calibri" panose="020F0502020204030204" pitchFamily="34" charset="0"/>
              </a:rPr>
              <a:t>undersized chip</a:t>
            </a:r>
          </a:p>
          <a:p>
            <a:pPr marL="742950" lvl="1" indent="-285750">
              <a:buClr>
                <a:schemeClr val="accent2"/>
              </a:buClr>
              <a:buFont typeface="Open Sans" panose="020B0606030504020204" pitchFamily="34" charset="0"/>
              <a:buChar char="›"/>
            </a:pPr>
            <a:r>
              <a:rPr lang="en-GB" dirty="0">
                <a:solidFill>
                  <a:schemeClr val="accent3"/>
                </a:solidFill>
                <a:effectLst/>
                <a:ea typeface="Calibri" panose="020F0502020204030204" pitchFamily="34" charset="0"/>
              </a:rPr>
              <a:t>damaged chip </a:t>
            </a:r>
            <a:endParaRPr lang="en-IE" dirty="0">
              <a:solidFill>
                <a:schemeClr val="accent3"/>
              </a:solidFill>
            </a:endParaRPr>
          </a:p>
        </p:txBody>
      </p:sp>
    </p:spTree>
    <p:extLst>
      <p:ext uri="{BB962C8B-B14F-4D97-AF65-F5344CB8AC3E}">
        <p14:creationId xmlns:p14="http://schemas.microsoft.com/office/powerpoint/2010/main" val="1933884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3735-7B87-E388-289B-6FC6B6DECB8C}"/>
              </a:ext>
            </a:extLst>
          </p:cNvPr>
          <p:cNvSpPr>
            <a:spLocks noGrp="1"/>
          </p:cNvSpPr>
          <p:nvPr>
            <p:ph type="title"/>
          </p:nvPr>
        </p:nvSpPr>
        <p:spPr/>
        <p:txBody>
          <a:bodyPr>
            <a:normAutofit/>
          </a:bodyPr>
          <a:lstStyle/>
          <a:p>
            <a:r>
              <a:rPr lang="en-GB" dirty="0">
                <a:effectLst/>
                <a:ea typeface="Calibri" panose="020F0502020204030204" pitchFamily="34" charset="0"/>
                <a:cs typeface="Calibri" panose="020F0502020204030204" pitchFamily="34" charset="0"/>
              </a:rPr>
              <a:t>Inspection of wafer after Wafer Sawing</a:t>
            </a:r>
            <a:endParaRPr lang="en-IE" dirty="0"/>
          </a:p>
        </p:txBody>
      </p:sp>
      <p:sp>
        <p:nvSpPr>
          <p:cNvPr id="4" name="Slide Number Placeholder 3">
            <a:extLst>
              <a:ext uri="{FF2B5EF4-FFF2-40B4-BE49-F238E27FC236}">
                <a16:creationId xmlns:a16="http://schemas.microsoft.com/office/drawing/2014/main" id="{FA9908B9-9D4E-DB31-C396-FCDDE058A872}"/>
              </a:ext>
            </a:extLst>
          </p:cNvPr>
          <p:cNvSpPr>
            <a:spLocks noGrp="1"/>
          </p:cNvSpPr>
          <p:nvPr>
            <p:ph type="sldNum" sz="quarter" idx="12"/>
          </p:nvPr>
        </p:nvSpPr>
        <p:spPr/>
        <p:txBody>
          <a:bodyPr/>
          <a:lstStyle/>
          <a:p>
            <a:pPr algn="l"/>
            <a:fld id="{CE60A950-A652-4A2E-94A4-23751B04ECA5}" type="slidenum">
              <a:rPr lang="en-IE" smtClean="0"/>
              <a:pPr algn="l"/>
              <a:t>11</a:t>
            </a:fld>
            <a:endParaRPr lang="en-IE"/>
          </a:p>
        </p:txBody>
      </p:sp>
      <p:pic>
        <p:nvPicPr>
          <p:cNvPr id="5" name="Content Placeholder 4">
            <a:extLst>
              <a:ext uri="{FF2B5EF4-FFF2-40B4-BE49-F238E27FC236}">
                <a16:creationId xmlns:a16="http://schemas.microsoft.com/office/drawing/2014/main" id="{E32F612A-898F-083A-91F9-08C4A114F5F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38778" y="1497922"/>
            <a:ext cx="6864376" cy="3862155"/>
          </a:xfrm>
          <a:prstGeom prst="rect">
            <a:avLst/>
          </a:prstGeom>
          <a:noFill/>
          <a:ln>
            <a:noFill/>
          </a:ln>
        </p:spPr>
      </p:pic>
      <p:sp>
        <p:nvSpPr>
          <p:cNvPr id="6" name="TextBox 5">
            <a:extLst>
              <a:ext uri="{FF2B5EF4-FFF2-40B4-BE49-F238E27FC236}">
                <a16:creationId xmlns:a16="http://schemas.microsoft.com/office/drawing/2014/main" id="{CA7DFB81-65E9-7940-3884-C1CABA8CE441}"/>
              </a:ext>
            </a:extLst>
          </p:cNvPr>
          <p:cNvSpPr txBox="1"/>
          <p:nvPr/>
        </p:nvSpPr>
        <p:spPr>
          <a:xfrm>
            <a:off x="288846" y="1497922"/>
            <a:ext cx="4703632" cy="2585323"/>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Finally, the inspection of the wafer after the sawing process indicates the faulty areas on the wafer and a message that explains the defect. </a:t>
            </a:r>
          </a:p>
          <a:p>
            <a:pPr marL="285750" indent="-285750">
              <a:buClr>
                <a:schemeClr val="accent2"/>
              </a:buClr>
              <a:buFont typeface="Open Sans" panose="020B0606030504020204" pitchFamily="34" charset="0"/>
              <a:buChar char="›"/>
            </a:pPr>
            <a:endParaRPr lang="en-GB" dirty="0">
              <a:solidFill>
                <a:schemeClr val="accent3"/>
              </a:solidFill>
              <a:ea typeface="Calibri" panose="020F0502020204030204" pitchFamily="34" charset="0"/>
            </a:endParaRPr>
          </a:p>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The defects can be:</a:t>
            </a:r>
          </a:p>
          <a:p>
            <a:pPr marL="742950" lvl="1" indent="-285750">
              <a:buClr>
                <a:schemeClr val="accent2"/>
              </a:buClr>
              <a:buFont typeface="Open Sans" panose="020B0606030504020204" pitchFamily="34" charset="0"/>
              <a:buChar char="›"/>
            </a:pPr>
            <a:r>
              <a:rPr lang="en-GB" dirty="0">
                <a:solidFill>
                  <a:schemeClr val="accent3"/>
                </a:solidFill>
                <a:effectLst/>
                <a:ea typeface="Calibri" panose="020F0502020204030204" pitchFamily="34" charset="0"/>
              </a:rPr>
              <a:t>Chipping</a:t>
            </a:r>
          </a:p>
          <a:p>
            <a:pPr marL="742950" lvl="1" indent="-285750">
              <a:buClr>
                <a:schemeClr val="accent2"/>
              </a:buClr>
              <a:buFont typeface="Open Sans" panose="020B0606030504020204" pitchFamily="34" charset="0"/>
              <a:buChar char="›"/>
            </a:pPr>
            <a:r>
              <a:rPr lang="en-GB" dirty="0">
                <a:solidFill>
                  <a:schemeClr val="accent3"/>
                </a:solidFill>
                <a:ea typeface="Calibri" panose="020F0502020204030204" pitchFamily="34" charset="0"/>
              </a:rPr>
              <a:t>C</a:t>
            </a:r>
            <a:r>
              <a:rPr lang="en-GB" dirty="0">
                <a:solidFill>
                  <a:schemeClr val="accent3"/>
                </a:solidFill>
                <a:effectLst/>
                <a:ea typeface="Calibri" panose="020F0502020204030204" pitchFamily="34" charset="0"/>
              </a:rPr>
              <a:t>racking </a:t>
            </a:r>
          </a:p>
          <a:p>
            <a:pPr marL="742950" lvl="1" indent="-285750">
              <a:buClr>
                <a:schemeClr val="accent2"/>
              </a:buClr>
              <a:buFont typeface="Open Sans" panose="020B0606030504020204" pitchFamily="34" charset="0"/>
              <a:buChar char="›"/>
            </a:pPr>
            <a:r>
              <a:rPr lang="en-GB" dirty="0">
                <a:solidFill>
                  <a:schemeClr val="accent3"/>
                </a:solidFill>
                <a:ea typeface="Calibri" panose="020F0502020204030204" pitchFamily="34" charset="0"/>
              </a:rPr>
              <a:t>I</a:t>
            </a:r>
            <a:r>
              <a:rPr lang="en-GB" dirty="0">
                <a:solidFill>
                  <a:schemeClr val="accent3"/>
                </a:solidFill>
                <a:effectLst/>
                <a:ea typeface="Calibri" panose="020F0502020204030204" pitchFamily="34" charset="0"/>
              </a:rPr>
              <a:t>ncorrect depth</a:t>
            </a:r>
            <a:endParaRPr lang="en-IE" dirty="0">
              <a:solidFill>
                <a:schemeClr val="accent3"/>
              </a:solidFill>
            </a:endParaRPr>
          </a:p>
        </p:txBody>
      </p:sp>
    </p:spTree>
    <p:extLst>
      <p:ext uri="{BB962C8B-B14F-4D97-AF65-F5344CB8AC3E}">
        <p14:creationId xmlns:p14="http://schemas.microsoft.com/office/powerpoint/2010/main" val="3006407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05F0-F927-4589-80F8-63EEE8AC7AB2}"/>
              </a:ext>
            </a:extLst>
          </p:cNvPr>
          <p:cNvSpPr>
            <a:spLocks noGrp="1"/>
          </p:cNvSpPr>
          <p:nvPr>
            <p:ph type="ctrTitle"/>
          </p:nvPr>
        </p:nvSpPr>
        <p:spPr>
          <a:xfrm>
            <a:off x="820444" y="2423324"/>
            <a:ext cx="8643151" cy="1815009"/>
          </a:xfrm>
        </p:spPr>
        <p:txBody>
          <a:bodyPr/>
          <a:lstStyle/>
          <a:p>
            <a:r>
              <a:rPr lang="en-US" dirty="0"/>
              <a:t>Antennas Production Use Case</a:t>
            </a:r>
            <a:br>
              <a:rPr lang="en-US" dirty="0"/>
            </a:br>
            <a:endParaRPr lang="en-IE" dirty="0"/>
          </a:p>
        </p:txBody>
      </p:sp>
      <p:pic>
        <p:nvPicPr>
          <p:cNvPr id="3" name="Graphic 2" descr="Badge 3 with solid fill">
            <a:extLst>
              <a:ext uri="{FF2B5EF4-FFF2-40B4-BE49-F238E27FC236}">
                <a16:creationId xmlns:a16="http://schemas.microsoft.com/office/drawing/2014/main" id="{3E4E8F84-E8DF-8DB1-5FC1-85AA0AA46032}"/>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8276" y="2713055"/>
            <a:ext cx="3512682" cy="3512682"/>
          </a:xfrm>
          <a:prstGeom prst="rect">
            <a:avLst/>
          </a:prstGeom>
        </p:spPr>
      </p:pic>
    </p:spTree>
    <p:extLst>
      <p:ext uri="{BB962C8B-B14F-4D97-AF65-F5344CB8AC3E}">
        <p14:creationId xmlns:p14="http://schemas.microsoft.com/office/powerpoint/2010/main" val="4003078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594608-6F42-DD2E-B1B9-4F6C3174A15F}"/>
              </a:ext>
            </a:extLst>
          </p:cNvPr>
          <p:cNvSpPr>
            <a:spLocks noGrp="1"/>
          </p:cNvSpPr>
          <p:nvPr>
            <p:ph type="title"/>
          </p:nvPr>
        </p:nvSpPr>
        <p:spPr>
          <a:xfrm>
            <a:off x="518869" y="357724"/>
            <a:ext cx="11941920" cy="691318"/>
          </a:xfrm>
        </p:spPr>
        <p:txBody>
          <a:bodyPr>
            <a:noAutofit/>
          </a:bodyPr>
          <a:lstStyle/>
          <a:p>
            <a:r>
              <a:rPr lang="en-GB" sz="2600" i="0" dirty="0">
                <a:effectLst/>
                <a:ea typeface="Calibri" panose="020F0502020204030204" pitchFamily="34" charset="0"/>
                <a:cs typeface="Calibri" panose="020F0502020204030204" pitchFamily="34" charset="0"/>
              </a:rPr>
              <a:t>Antennas</a:t>
            </a:r>
            <a:r>
              <a:rPr lang="en-IE" sz="2600" i="0" dirty="0">
                <a:effectLst/>
                <a:ea typeface="Calibri" panose="020F0502020204030204" pitchFamily="34" charset="0"/>
                <a:cs typeface="Calibri" panose="020F0502020204030204" pitchFamily="34" charset="0"/>
              </a:rPr>
              <a:t> production Use Case</a:t>
            </a:r>
            <a:endParaRPr lang="en-IE" sz="2600" dirty="0"/>
          </a:p>
        </p:txBody>
      </p:sp>
      <p:sp>
        <p:nvSpPr>
          <p:cNvPr id="3" name="Slide Number Placeholder 2">
            <a:extLst>
              <a:ext uri="{FF2B5EF4-FFF2-40B4-BE49-F238E27FC236}">
                <a16:creationId xmlns:a16="http://schemas.microsoft.com/office/drawing/2014/main" id="{E22345A8-9DE2-3D5E-71E0-EED75DA0058F}"/>
              </a:ext>
            </a:extLst>
          </p:cNvPr>
          <p:cNvSpPr>
            <a:spLocks noGrp="1"/>
          </p:cNvSpPr>
          <p:nvPr>
            <p:ph type="sldNum" sz="quarter" idx="12"/>
          </p:nvPr>
        </p:nvSpPr>
        <p:spPr/>
        <p:txBody>
          <a:bodyPr/>
          <a:lstStyle/>
          <a:p>
            <a:pPr algn="l"/>
            <a:fld id="{CE60A950-A652-4A2E-94A4-23751B04ECA5}" type="slidenum">
              <a:rPr lang="en-IE" smtClean="0"/>
              <a:pPr algn="l"/>
              <a:t>13</a:t>
            </a:fld>
            <a:endParaRPr lang="en-IE" dirty="0"/>
          </a:p>
        </p:txBody>
      </p:sp>
      <p:pic>
        <p:nvPicPr>
          <p:cNvPr id="4" name="Picture 3">
            <a:extLst>
              <a:ext uri="{FF2B5EF4-FFF2-40B4-BE49-F238E27FC236}">
                <a16:creationId xmlns:a16="http://schemas.microsoft.com/office/drawing/2014/main" id="{BC16B4A7-797D-D3EF-86CC-A21CE40A44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589" y="1531867"/>
            <a:ext cx="5744210" cy="3230880"/>
          </a:xfrm>
          <a:prstGeom prst="rect">
            <a:avLst/>
          </a:prstGeom>
          <a:noFill/>
          <a:ln>
            <a:noFill/>
          </a:ln>
        </p:spPr>
      </p:pic>
      <p:sp>
        <p:nvSpPr>
          <p:cNvPr id="11" name="Rectangle 4">
            <a:extLst>
              <a:ext uri="{FF2B5EF4-FFF2-40B4-BE49-F238E27FC236}">
                <a16:creationId xmlns:a16="http://schemas.microsoft.com/office/drawing/2014/main" id="{93506764-75F2-94ED-06E7-CF0893579504}"/>
              </a:ext>
            </a:extLst>
          </p:cNvPr>
          <p:cNvSpPr>
            <a:spLocks noChangeArrowheads="1"/>
          </p:cNvSpPr>
          <p:nvPr/>
        </p:nvSpPr>
        <p:spPr bwMode="auto">
          <a:xfrm>
            <a:off x="6489829" y="1531867"/>
            <a:ext cx="5331781"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
                <a:schemeClr val="accent2"/>
              </a:buClr>
              <a:buSzTx/>
              <a:buFont typeface="Open Sans" panose="020B0606030504020204" pitchFamily="34" charset="0"/>
              <a:buChar char="›"/>
              <a:tabLst/>
            </a:pPr>
            <a:r>
              <a:rPr kumimoji="0" lang="en-GB" altLang="en-US" b="0" i="0" u="none" strike="noStrike" cap="none" normalizeH="0" baseline="0" dirty="0">
                <a:ln>
                  <a:noFill/>
                </a:ln>
                <a:solidFill>
                  <a:schemeClr val="accent3"/>
                </a:solidFill>
                <a:effectLst/>
                <a:ea typeface="Calibri" panose="020F0502020204030204" pitchFamily="34" charset="0"/>
                <a:cs typeface="Calibri" panose="020F0502020204030204" pitchFamily="34" charset="0"/>
              </a:rPr>
              <a:t>The application designed for the antennas production line starts with the initial home screen that contains only a menu. The menu includes the Watch Replay, Inspection and Defect Alerts options. </a:t>
            </a:r>
          </a:p>
          <a:p>
            <a:pPr marL="285750" marR="0" lvl="0" indent="-285750" algn="just" defTabSz="914400" rtl="0" eaLnBrk="0" fontAlgn="base" latinLnBrk="0" hangingPunct="0">
              <a:lnSpc>
                <a:spcPct val="100000"/>
              </a:lnSpc>
              <a:spcBef>
                <a:spcPct val="0"/>
              </a:spcBef>
              <a:spcAft>
                <a:spcPct val="0"/>
              </a:spcAft>
              <a:buClr>
                <a:schemeClr val="accent2"/>
              </a:buClr>
              <a:buSzTx/>
              <a:buFont typeface="Open Sans" panose="020B0606030504020204" pitchFamily="34" charset="0"/>
              <a:buChar char="›"/>
              <a:tabLst/>
            </a:pPr>
            <a:endParaRPr lang="en-GB" altLang="en-US" dirty="0">
              <a:solidFill>
                <a:schemeClr val="accent3"/>
              </a:solidFill>
              <a:ea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
                <a:schemeClr val="accent2"/>
              </a:buClr>
              <a:buSzTx/>
              <a:buFont typeface="Open Sans" panose="020B0606030504020204" pitchFamily="34" charset="0"/>
              <a:buChar char="›"/>
              <a:tabLst/>
            </a:pPr>
            <a:r>
              <a:rPr kumimoji="0" lang="en-GB" altLang="en-US" b="0" i="0" u="none" strike="noStrike" cap="none" normalizeH="0" baseline="0" dirty="0">
                <a:ln>
                  <a:noFill/>
                </a:ln>
                <a:solidFill>
                  <a:schemeClr val="accent3"/>
                </a:solidFill>
                <a:effectLst/>
                <a:ea typeface="Calibri" panose="020F0502020204030204" pitchFamily="34" charset="0"/>
                <a:cs typeface="Calibri" panose="020F0502020204030204" pitchFamily="34" charset="0"/>
              </a:rPr>
              <a:t>The user can select one of the three options by performing the gesture finger count</a:t>
            </a:r>
            <a:r>
              <a:rPr kumimoji="0" lang="en-US" altLang="en-US" b="0" i="0" u="none" strike="noStrike" cap="none" normalizeH="0" baseline="0" dirty="0">
                <a:ln>
                  <a:noFill/>
                </a:ln>
                <a:solidFill>
                  <a:schemeClr val="accent3"/>
                </a:solidFill>
                <a:effectLst/>
                <a:ea typeface="Calibri" panose="020F0502020204030204" pitchFamily="34" charset="0"/>
                <a:cs typeface="Calibri" panose="020F0502020204030204" pitchFamily="34" charset="0"/>
              </a:rPr>
              <a:t>:</a:t>
            </a:r>
            <a:r>
              <a:rPr kumimoji="0" lang="en-GB" altLang="en-US" b="0" i="0" u="none" strike="noStrike" cap="none" normalizeH="0" baseline="0" dirty="0">
                <a:ln>
                  <a:noFill/>
                </a:ln>
                <a:solidFill>
                  <a:schemeClr val="accent3"/>
                </a:solidFill>
                <a:effectLst/>
                <a:ea typeface="Calibri" panose="020F0502020204030204" pitchFamily="34" charset="0"/>
                <a:cs typeface="Calibri" panose="020F0502020204030204" pitchFamily="34" charset="0"/>
              </a:rPr>
              <a:t> one for the first item (Watch Replay), two for the second (Inspection) and three for the third (Defect Alerts).</a:t>
            </a:r>
          </a:p>
          <a:p>
            <a:pPr marL="285750" marR="0" lvl="0" indent="-285750" algn="just" defTabSz="914400" rtl="0" eaLnBrk="0" fontAlgn="base" latinLnBrk="0" hangingPunct="0">
              <a:lnSpc>
                <a:spcPct val="100000"/>
              </a:lnSpc>
              <a:spcBef>
                <a:spcPct val="0"/>
              </a:spcBef>
              <a:spcAft>
                <a:spcPct val="0"/>
              </a:spcAft>
              <a:buClr>
                <a:schemeClr val="accent2"/>
              </a:buClr>
              <a:buSzTx/>
              <a:buFont typeface="Open Sans" panose="020B0606030504020204" pitchFamily="34" charset="0"/>
              <a:buChar char="›"/>
              <a:tabLst/>
            </a:pPr>
            <a:endParaRPr lang="en-GB" altLang="en-US" dirty="0">
              <a:solidFill>
                <a:schemeClr val="accent3"/>
              </a:solidFill>
              <a:ea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
                <a:schemeClr val="accent2"/>
              </a:buClr>
              <a:buSzTx/>
              <a:buFont typeface="Open Sans" panose="020B0606030504020204" pitchFamily="34" charset="0"/>
              <a:buChar char="›"/>
              <a:tabLst/>
            </a:pPr>
            <a:r>
              <a:rPr kumimoji="0" lang="en-GB" altLang="en-US" b="0" i="0" u="none" strike="noStrike" cap="none" normalizeH="0" baseline="0" dirty="0">
                <a:ln>
                  <a:noFill/>
                </a:ln>
                <a:solidFill>
                  <a:schemeClr val="accent3"/>
                </a:solidFill>
                <a:effectLst/>
                <a:ea typeface="Calibri" panose="020F0502020204030204" pitchFamily="34" charset="0"/>
                <a:cs typeface="Calibri" panose="020F0502020204030204" pitchFamily="34" charset="0"/>
              </a:rPr>
              <a:t>The Defect Alerts Option enables the </a:t>
            </a:r>
            <a:r>
              <a:rPr kumimoji="0" lang="el-GR" altLang="en-US" b="0" i="0" u="none" strike="noStrike" cap="none" normalizeH="0" baseline="0" dirty="0">
                <a:ln>
                  <a:noFill/>
                </a:ln>
                <a:solidFill>
                  <a:schemeClr val="accent3"/>
                </a:solidFill>
                <a:effectLst/>
                <a:ea typeface="Calibri" panose="020F0502020204030204" pitchFamily="34" charset="0"/>
                <a:cs typeface="Calibri" panose="020F0502020204030204" pitchFamily="34" charset="0"/>
              </a:rPr>
              <a:t>real-time</a:t>
            </a:r>
            <a:r>
              <a:rPr kumimoji="0" lang="en-GB" altLang="en-US" b="0" i="0" u="none" strike="noStrike" cap="none" normalizeH="0" baseline="0" dirty="0">
                <a:ln>
                  <a:noFill/>
                </a:ln>
                <a:solidFill>
                  <a:schemeClr val="accent3"/>
                </a:solidFill>
                <a:effectLst/>
                <a:ea typeface="Calibri" panose="020F0502020204030204" pitchFamily="34" charset="0"/>
                <a:cs typeface="Calibri" panose="020F0502020204030204" pitchFamily="34" charset="0"/>
              </a:rPr>
              <a:t> notifications box at the bottom right corner of the UI. In this alert box, for each antenna being checked, an alert with the timestamp and the status of the antenna is received. </a:t>
            </a:r>
            <a:endParaRPr kumimoji="0" lang="en-GB" altLang="en-US" b="0" i="0" u="none" strike="noStrike" cap="none" normalizeH="0" baseline="0" dirty="0">
              <a:ln>
                <a:noFill/>
              </a:ln>
              <a:solidFill>
                <a:schemeClr val="accent3"/>
              </a:solidFill>
              <a:effectLst/>
            </a:endParaRPr>
          </a:p>
        </p:txBody>
      </p:sp>
      <p:cxnSp>
        <p:nvCxnSpPr>
          <p:cNvPr id="2" name="Straight Arrow Connector 1">
            <a:extLst>
              <a:ext uri="{FF2B5EF4-FFF2-40B4-BE49-F238E27FC236}">
                <a16:creationId xmlns:a16="http://schemas.microsoft.com/office/drawing/2014/main" id="{A2C86EA1-F894-7197-58F6-68C66159EE41}"/>
              </a:ext>
            </a:extLst>
          </p:cNvPr>
          <p:cNvCxnSpPr>
            <a:cxnSpLocks/>
          </p:cNvCxnSpPr>
          <p:nvPr/>
        </p:nvCxnSpPr>
        <p:spPr>
          <a:xfrm flipH="1" flipV="1">
            <a:off x="5811529" y="4334775"/>
            <a:ext cx="999570" cy="110309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6CF2D8D-6D45-0101-54BC-E1385C9549B8}"/>
              </a:ext>
            </a:extLst>
          </p:cNvPr>
          <p:cNvCxnSpPr>
            <a:cxnSpLocks/>
          </p:cNvCxnSpPr>
          <p:nvPr/>
        </p:nvCxnSpPr>
        <p:spPr>
          <a:xfrm flipH="1" flipV="1">
            <a:off x="4750184" y="2061240"/>
            <a:ext cx="1925824" cy="1744162"/>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7DBE7B8-5B6E-BAFB-6399-15102C1ED81C}"/>
              </a:ext>
            </a:extLst>
          </p:cNvPr>
          <p:cNvSpPr txBox="1"/>
          <p:nvPr/>
        </p:nvSpPr>
        <p:spPr>
          <a:xfrm>
            <a:off x="370390" y="4796760"/>
            <a:ext cx="6204739" cy="461665"/>
          </a:xfrm>
          <a:prstGeom prst="rect">
            <a:avLst/>
          </a:prstGeom>
          <a:noFill/>
        </p:spPr>
        <p:txBody>
          <a:bodyPr wrap="square" rtlCol="0">
            <a:spAutoFit/>
          </a:bodyPr>
          <a:lstStyle/>
          <a:p>
            <a:r>
              <a:rPr lang="en-GB" sz="1200" i="0" dirty="0">
                <a:solidFill>
                  <a:schemeClr val="accent3"/>
                </a:solidFill>
                <a:effectLst/>
                <a:ea typeface="Calibri" panose="020F0502020204030204" pitchFamily="34" charset="0"/>
                <a:cs typeface="Calibri" panose="020F0502020204030204" pitchFamily="34" charset="0"/>
              </a:rPr>
              <a:t>^ Antennas</a:t>
            </a:r>
            <a:r>
              <a:rPr lang="en-IE" sz="1200" i="0" dirty="0">
                <a:solidFill>
                  <a:schemeClr val="accent3"/>
                </a:solidFill>
                <a:effectLst/>
                <a:ea typeface="Calibri" panose="020F0502020204030204" pitchFamily="34" charset="0"/>
                <a:cs typeface="Calibri" panose="020F0502020204030204" pitchFamily="34" charset="0"/>
              </a:rPr>
              <a:t> production line UI after the user has selected Defect Alerts tab</a:t>
            </a:r>
            <a:endParaRPr lang="en-IE" sz="1200" dirty="0">
              <a:solidFill>
                <a:schemeClr val="accent3"/>
              </a:solidFill>
            </a:endParaRPr>
          </a:p>
          <a:p>
            <a:endParaRPr lang="en-IE" sz="1200" dirty="0"/>
          </a:p>
        </p:txBody>
      </p:sp>
    </p:spTree>
    <p:extLst>
      <p:ext uri="{BB962C8B-B14F-4D97-AF65-F5344CB8AC3E}">
        <p14:creationId xmlns:p14="http://schemas.microsoft.com/office/powerpoint/2010/main" val="338354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A2A4-2CF1-44E4-1912-746DF8088EF2}"/>
              </a:ext>
            </a:extLst>
          </p:cNvPr>
          <p:cNvSpPr>
            <a:spLocks noGrp="1"/>
          </p:cNvSpPr>
          <p:nvPr>
            <p:ph type="title"/>
          </p:nvPr>
        </p:nvSpPr>
        <p:spPr>
          <a:xfrm>
            <a:off x="530897" y="363194"/>
            <a:ext cx="10515600" cy="691318"/>
          </a:xfrm>
        </p:spPr>
        <p:txBody>
          <a:bodyPr/>
          <a:lstStyle/>
          <a:p>
            <a:r>
              <a:rPr lang="en-GB" sz="2800" i="0" dirty="0">
                <a:effectLst/>
                <a:ea typeface="Calibri" panose="020F0502020204030204" pitchFamily="34" charset="0"/>
                <a:cs typeface="Calibri" panose="020F0502020204030204" pitchFamily="34" charset="0"/>
              </a:rPr>
              <a:t>Antennas</a:t>
            </a:r>
            <a:r>
              <a:rPr lang="en-IE" sz="2800" i="0" dirty="0">
                <a:effectLst/>
                <a:ea typeface="Calibri" panose="020F0502020204030204" pitchFamily="34" charset="0"/>
                <a:cs typeface="Calibri" panose="020F0502020204030204" pitchFamily="34" charset="0"/>
              </a:rPr>
              <a:t> production Use Case</a:t>
            </a:r>
            <a:endParaRPr lang="en-IE" dirty="0"/>
          </a:p>
        </p:txBody>
      </p:sp>
      <p:sp>
        <p:nvSpPr>
          <p:cNvPr id="3" name="Slide Number Placeholder 2">
            <a:extLst>
              <a:ext uri="{FF2B5EF4-FFF2-40B4-BE49-F238E27FC236}">
                <a16:creationId xmlns:a16="http://schemas.microsoft.com/office/drawing/2014/main" id="{0513806B-8005-7818-4F4C-166FBD753B2F}"/>
              </a:ext>
            </a:extLst>
          </p:cNvPr>
          <p:cNvSpPr>
            <a:spLocks noGrp="1"/>
          </p:cNvSpPr>
          <p:nvPr>
            <p:ph type="sldNum" sz="quarter" idx="12"/>
          </p:nvPr>
        </p:nvSpPr>
        <p:spPr/>
        <p:txBody>
          <a:bodyPr/>
          <a:lstStyle/>
          <a:p>
            <a:pPr algn="l"/>
            <a:fld id="{CE60A950-A652-4A2E-94A4-23751B04ECA5}" type="slidenum">
              <a:rPr lang="en-IE" smtClean="0"/>
              <a:pPr algn="l"/>
              <a:t>14</a:t>
            </a:fld>
            <a:endParaRPr lang="en-IE"/>
          </a:p>
        </p:txBody>
      </p:sp>
      <p:sp>
        <p:nvSpPr>
          <p:cNvPr id="5" name="TextBox 4">
            <a:extLst>
              <a:ext uri="{FF2B5EF4-FFF2-40B4-BE49-F238E27FC236}">
                <a16:creationId xmlns:a16="http://schemas.microsoft.com/office/drawing/2014/main" id="{243FF33B-2374-A777-31E6-FA43EB2FA56A}"/>
              </a:ext>
            </a:extLst>
          </p:cNvPr>
          <p:cNvSpPr txBox="1"/>
          <p:nvPr/>
        </p:nvSpPr>
        <p:spPr>
          <a:xfrm>
            <a:off x="320478" y="1466938"/>
            <a:ext cx="5474279" cy="1346522"/>
          </a:xfrm>
          <a:prstGeom prst="rect">
            <a:avLst/>
          </a:prstGeom>
          <a:noFill/>
        </p:spPr>
        <p:txBody>
          <a:bodyPr wrap="square" rtlCol="0">
            <a:spAutoFit/>
          </a:bodyPr>
          <a:lstStyle/>
          <a:p>
            <a:pPr marL="285750" indent="-285750">
              <a:lnSpc>
                <a:spcPct val="115000"/>
              </a:lnSpc>
              <a:buClr>
                <a:schemeClr val="accent2"/>
              </a:buClr>
              <a:buFont typeface="Open Sans" panose="020B0606030504020204" pitchFamily="34" charset="0"/>
              <a:buChar char="›"/>
            </a:pPr>
            <a:r>
              <a:rPr lang="en-GB" dirty="0">
                <a:solidFill>
                  <a:schemeClr val="accent3"/>
                </a:solidFill>
                <a:effectLst/>
                <a:ea typeface="Calibri" panose="020F0502020204030204" pitchFamily="34" charset="0"/>
                <a:cs typeface="Arial" panose="020B0604020202020204" pitchFamily="34" charset="0"/>
              </a:rPr>
              <a:t>If a defective antenna is detected or the system predicts an upcoming defective one, a pop up message</a:t>
            </a:r>
            <a:r>
              <a:rPr lang="en-IE" dirty="0">
                <a:solidFill>
                  <a:schemeClr val="accent3"/>
                </a:solidFill>
                <a:ea typeface="Calibri" panose="020F0502020204030204" pitchFamily="34" charset="0"/>
                <a:cs typeface="Arial" panose="020B0604020202020204" pitchFamily="34" charset="0"/>
              </a:rPr>
              <a:t> </a:t>
            </a:r>
            <a:r>
              <a:rPr lang="en-GB" dirty="0">
                <a:solidFill>
                  <a:schemeClr val="accent3"/>
                </a:solidFill>
                <a:effectLst/>
                <a:ea typeface="Calibri" panose="020F0502020204030204" pitchFamily="34" charset="0"/>
              </a:rPr>
              <a:t>shows up on the Production Line Operator’s (PLO’s) field of view. </a:t>
            </a:r>
            <a:endParaRPr lang="en-IE" dirty="0">
              <a:solidFill>
                <a:schemeClr val="accent3"/>
              </a:solidFill>
            </a:endParaRPr>
          </a:p>
        </p:txBody>
      </p:sp>
      <p:pic>
        <p:nvPicPr>
          <p:cNvPr id="6" name="Picture 5">
            <a:extLst>
              <a:ext uri="{FF2B5EF4-FFF2-40B4-BE49-F238E27FC236}">
                <a16:creationId xmlns:a16="http://schemas.microsoft.com/office/drawing/2014/main" id="{2C913F36-2744-777D-B20E-FD90C1C68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6652" y="1568494"/>
            <a:ext cx="5763895" cy="3242945"/>
          </a:xfrm>
          <a:prstGeom prst="rect">
            <a:avLst/>
          </a:prstGeom>
        </p:spPr>
      </p:pic>
      <p:cxnSp>
        <p:nvCxnSpPr>
          <p:cNvPr id="7" name="Straight Arrow Connector 6">
            <a:extLst>
              <a:ext uri="{FF2B5EF4-FFF2-40B4-BE49-F238E27FC236}">
                <a16:creationId xmlns:a16="http://schemas.microsoft.com/office/drawing/2014/main" id="{1AE1C5AE-2BC6-CADD-F13C-11FB2F30A8C5}"/>
              </a:ext>
            </a:extLst>
          </p:cNvPr>
          <p:cNvCxnSpPr>
            <a:cxnSpLocks/>
          </p:cNvCxnSpPr>
          <p:nvPr/>
        </p:nvCxnSpPr>
        <p:spPr>
          <a:xfrm>
            <a:off x="4706118" y="2675984"/>
            <a:ext cx="2638413" cy="47806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AA66D2-CB8C-4863-5826-A1A36103E7D6}"/>
              </a:ext>
            </a:extLst>
          </p:cNvPr>
          <p:cNvSpPr txBox="1"/>
          <p:nvPr/>
        </p:nvSpPr>
        <p:spPr>
          <a:xfrm>
            <a:off x="5626652" y="4872659"/>
            <a:ext cx="6702185" cy="553998"/>
          </a:xfrm>
          <a:prstGeom prst="rect">
            <a:avLst/>
          </a:prstGeom>
          <a:noFill/>
        </p:spPr>
        <p:txBody>
          <a:bodyPr wrap="square" rtlCol="0">
            <a:spAutoFit/>
          </a:bodyPr>
          <a:lstStyle/>
          <a:p>
            <a:r>
              <a:rPr lang="en-GB" sz="1200" dirty="0">
                <a:solidFill>
                  <a:schemeClr val="accent3"/>
                </a:solidFill>
                <a:effectLst/>
                <a:ea typeface="Calibri" panose="020F0502020204030204" pitchFamily="34" charset="0"/>
                <a:cs typeface="Calibri" panose="020F0502020204030204" pitchFamily="34" charset="0"/>
              </a:rPr>
              <a:t>^ The system has predicted an upcoming defective product</a:t>
            </a:r>
            <a:endParaRPr lang="en-IE" sz="1200" dirty="0">
              <a:solidFill>
                <a:schemeClr val="accent3"/>
              </a:solidFill>
            </a:endParaRPr>
          </a:p>
          <a:p>
            <a:endParaRPr lang="en-IE" dirty="0"/>
          </a:p>
        </p:txBody>
      </p:sp>
    </p:spTree>
    <p:extLst>
      <p:ext uri="{BB962C8B-B14F-4D97-AF65-F5344CB8AC3E}">
        <p14:creationId xmlns:p14="http://schemas.microsoft.com/office/powerpoint/2010/main" val="1165187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56806-7E00-E3DF-E53C-2CFE2091C4F2}"/>
              </a:ext>
            </a:extLst>
          </p:cNvPr>
          <p:cNvSpPr>
            <a:spLocks noGrp="1"/>
          </p:cNvSpPr>
          <p:nvPr>
            <p:ph type="title"/>
          </p:nvPr>
        </p:nvSpPr>
        <p:spPr/>
        <p:txBody>
          <a:bodyPr/>
          <a:lstStyle/>
          <a:p>
            <a:r>
              <a:rPr lang="en-GB" sz="2800" i="0" dirty="0">
                <a:effectLst/>
                <a:ea typeface="Calibri" panose="020F0502020204030204" pitchFamily="34" charset="0"/>
                <a:cs typeface="Calibri" panose="020F0502020204030204" pitchFamily="34" charset="0"/>
              </a:rPr>
              <a:t>Antennas</a:t>
            </a:r>
            <a:r>
              <a:rPr lang="en-IE" sz="2800" i="0" dirty="0">
                <a:effectLst/>
                <a:ea typeface="Calibri" panose="020F0502020204030204" pitchFamily="34" charset="0"/>
                <a:cs typeface="Calibri" panose="020F0502020204030204" pitchFamily="34" charset="0"/>
              </a:rPr>
              <a:t> production Use Case</a:t>
            </a:r>
            <a:endParaRPr lang="en-IE" dirty="0"/>
          </a:p>
        </p:txBody>
      </p:sp>
      <p:sp>
        <p:nvSpPr>
          <p:cNvPr id="3" name="Slide Number Placeholder 2">
            <a:extLst>
              <a:ext uri="{FF2B5EF4-FFF2-40B4-BE49-F238E27FC236}">
                <a16:creationId xmlns:a16="http://schemas.microsoft.com/office/drawing/2014/main" id="{ADDFFB77-2943-E22B-34BE-492F2A6E9843}"/>
              </a:ext>
            </a:extLst>
          </p:cNvPr>
          <p:cNvSpPr>
            <a:spLocks noGrp="1"/>
          </p:cNvSpPr>
          <p:nvPr>
            <p:ph type="sldNum" sz="quarter" idx="12"/>
          </p:nvPr>
        </p:nvSpPr>
        <p:spPr/>
        <p:txBody>
          <a:bodyPr/>
          <a:lstStyle/>
          <a:p>
            <a:pPr algn="l"/>
            <a:fld id="{CE60A950-A652-4A2E-94A4-23751B04ECA5}" type="slidenum">
              <a:rPr lang="en-IE" smtClean="0"/>
              <a:pPr algn="l"/>
              <a:t>15</a:t>
            </a:fld>
            <a:endParaRPr lang="en-IE"/>
          </a:p>
        </p:txBody>
      </p:sp>
      <p:pic>
        <p:nvPicPr>
          <p:cNvPr id="4" name="Picture 3">
            <a:extLst>
              <a:ext uri="{FF2B5EF4-FFF2-40B4-BE49-F238E27FC236}">
                <a16:creationId xmlns:a16="http://schemas.microsoft.com/office/drawing/2014/main" id="{6BA3D2CB-3BB3-C0D5-B194-F99EB5262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224" y="1618148"/>
            <a:ext cx="7197552" cy="4049392"/>
          </a:xfrm>
          <a:prstGeom prst="rect">
            <a:avLst/>
          </a:prstGeom>
        </p:spPr>
      </p:pic>
      <p:sp>
        <p:nvSpPr>
          <p:cNvPr id="5" name="TextBox 4">
            <a:extLst>
              <a:ext uri="{FF2B5EF4-FFF2-40B4-BE49-F238E27FC236}">
                <a16:creationId xmlns:a16="http://schemas.microsoft.com/office/drawing/2014/main" id="{0D82F036-F7A7-B488-4C34-830AF30AF2FA}"/>
              </a:ext>
            </a:extLst>
          </p:cNvPr>
          <p:cNvSpPr txBox="1"/>
          <p:nvPr/>
        </p:nvSpPr>
        <p:spPr>
          <a:xfrm>
            <a:off x="314418" y="1026696"/>
            <a:ext cx="7197552" cy="369332"/>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cs typeface="Calibri" panose="020F0502020204030204" pitchFamily="34" charset="0"/>
              </a:rPr>
              <a:t>The system has detected a defective antenna</a:t>
            </a:r>
            <a:endParaRPr lang="en-IE" dirty="0">
              <a:solidFill>
                <a:schemeClr val="accent3"/>
              </a:solidFill>
            </a:endParaRPr>
          </a:p>
        </p:txBody>
      </p:sp>
    </p:spTree>
    <p:extLst>
      <p:ext uri="{BB962C8B-B14F-4D97-AF65-F5344CB8AC3E}">
        <p14:creationId xmlns:p14="http://schemas.microsoft.com/office/powerpoint/2010/main" val="3119523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8EDB2-3B6B-D8DA-905C-E4C5D5752B1C}"/>
              </a:ext>
            </a:extLst>
          </p:cNvPr>
          <p:cNvSpPr>
            <a:spLocks noGrp="1"/>
          </p:cNvSpPr>
          <p:nvPr>
            <p:ph type="title"/>
          </p:nvPr>
        </p:nvSpPr>
        <p:spPr/>
        <p:txBody>
          <a:bodyPr/>
          <a:lstStyle/>
          <a:p>
            <a:r>
              <a:rPr lang="en-GB" sz="2800" i="0" dirty="0">
                <a:effectLst/>
                <a:ea typeface="Calibri" panose="020F0502020204030204" pitchFamily="34" charset="0"/>
                <a:cs typeface="Calibri" panose="020F0502020204030204" pitchFamily="34" charset="0"/>
              </a:rPr>
              <a:t>Antennas</a:t>
            </a:r>
            <a:r>
              <a:rPr lang="en-IE" sz="2800" i="0" dirty="0">
                <a:effectLst/>
                <a:ea typeface="Calibri" panose="020F0502020204030204" pitchFamily="34" charset="0"/>
                <a:cs typeface="Calibri" panose="020F0502020204030204" pitchFamily="34" charset="0"/>
              </a:rPr>
              <a:t> production Use Case</a:t>
            </a:r>
            <a:endParaRPr lang="en-IE" dirty="0"/>
          </a:p>
        </p:txBody>
      </p:sp>
      <p:pic>
        <p:nvPicPr>
          <p:cNvPr id="4" name="Picture 3">
            <a:extLst>
              <a:ext uri="{FF2B5EF4-FFF2-40B4-BE49-F238E27FC236}">
                <a16:creationId xmlns:a16="http://schemas.microsoft.com/office/drawing/2014/main" id="{8791F7AD-CDF9-6AE6-EF06-2E13CD228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40" y="2702057"/>
            <a:ext cx="5674160" cy="3192321"/>
          </a:xfrm>
          <a:prstGeom prst="rect">
            <a:avLst/>
          </a:prstGeom>
        </p:spPr>
      </p:pic>
      <p:sp>
        <p:nvSpPr>
          <p:cNvPr id="2" name="TextBox 1">
            <a:extLst>
              <a:ext uri="{FF2B5EF4-FFF2-40B4-BE49-F238E27FC236}">
                <a16:creationId xmlns:a16="http://schemas.microsoft.com/office/drawing/2014/main" id="{65B26541-DB05-4BA1-5975-330EA5DA76F4}"/>
              </a:ext>
            </a:extLst>
          </p:cNvPr>
          <p:cNvSpPr txBox="1"/>
          <p:nvPr/>
        </p:nvSpPr>
        <p:spPr>
          <a:xfrm>
            <a:off x="314418" y="1026696"/>
            <a:ext cx="11744418" cy="1200329"/>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dirty="0">
                <a:solidFill>
                  <a:schemeClr val="accent3"/>
                </a:solidFill>
                <a:effectLst/>
                <a:ea typeface="Calibri" panose="020F0502020204030204" pitchFamily="34" charset="0"/>
              </a:rPr>
              <a:t>In the case of a predicted defect, the message also indicates the reasons for generating this prediction. The operator can then stop the production with the closed fist gesture and watch a replay video of the occurred defect or a simulation video of the predicted defect, controlling the video replay through mid air gestures indicated at the bottom side of the screen</a:t>
            </a:r>
            <a:endParaRPr lang="en-IE" dirty="0">
              <a:solidFill>
                <a:schemeClr val="accent3"/>
              </a:solidFill>
            </a:endParaRPr>
          </a:p>
        </p:txBody>
      </p:sp>
      <p:pic>
        <p:nvPicPr>
          <p:cNvPr id="6" name="Picture 5">
            <a:extLst>
              <a:ext uri="{FF2B5EF4-FFF2-40B4-BE49-F238E27FC236}">
                <a16:creationId xmlns:a16="http://schemas.microsoft.com/office/drawing/2014/main" id="{42CF69A4-7B08-132E-4977-276F6EA99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791" y="2702058"/>
            <a:ext cx="5674157" cy="3192320"/>
          </a:xfrm>
          <a:prstGeom prst="rect">
            <a:avLst/>
          </a:prstGeom>
        </p:spPr>
      </p:pic>
      <p:sp>
        <p:nvSpPr>
          <p:cNvPr id="7" name="TextBox 6">
            <a:extLst>
              <a:ext uri="{FF2B5EF4-FFF2-40B4-BE49-F238E27FC236}">
                <a16:creationId xmlns:a16="http://schemas.microsoft.com/office/drawing/2014/main" id="{2E229D1C-BCF1-FCDF-7623-497B82A8ADAF}"/>
              </a:ext>
            </a:extLst>
          </p:cNvPr>
          <p:cNvSpPr txBox="1"/>
          <p:nvPr/>
        </p:nvSpPr>
        <p:spPr>
          <a:xfrm>
            <a:off x="421840" y="5920657"/>
            <a:ext cx="3918666" cy="276999"/>
          </a:xfrm>
          <a:prstGeom prst="rect">
            <a:avLst/>
          </a:prstGeom>
          <a:noFill/>
        </p:spPr>
        <p:txBody>
          <a:bodyPr wrap="square" rtlCol="0">
            <a:spAutoFit/>
          </a:bodyPr>
          <a:lstStyle/>
          <a:p>
            <a:r>
              <a:rPr lang="en-GB" sz="1200" dirty="0">
                <a:solidFill>
                  <a:schemeClr val="accent3"/>
                </a:solidFill>
                <a:effectLst/>
                <a:ea typeface="Calibri" panose="020F0502020204030204" pitchFamily="34" charset="0"/>
                <a:cs typeface="Calibri" panose="020F0502020204030204" pitchFamily="34" charset="0"/>
              </a:rPr>
              <a:t>^ Replay of the detected defect</a:t>
            </a:r>
            <a:endParaRPr lang="en-IE" sz="1200" dirty="0">
              <a:solidFill>
                <a:schemeClr val="accent3"/>
              </a:solidFill>
            </a:endParaRPr>
          </a:p>
        </p:txBody>
      </p:sp>
      <p:sp>
        <p:nvSpPr>
          <p:cNvPr id="8" name="TextBox 7">
            <a:extLst>
              <a:ext uri="{FF2B5EF4-FFF2-40B4-BE49-F238E27FC236}">
                <a16:creationId xmlns:a16="http://schemas.microsoft.com/office/drawing/2014/main" id="{5D535717-DC9F-6CE2-BB86-D8AED2FF7E47}"/>
              </a:ext>
            </a:extLst>
          </p:cNvPr>
          <p:cNvSpPr txBox="1"/>
          <p:nvPr/>
        </p:nvSpPr>
        <p:spPr>
          <a:xfrm>
            <a:off x="6366102" y="5946597"/>
            <a:ext cx="4643391" cy="866904"/>
          </a:xfrm>
          <a:prstGeom prst="rect">
            <a:avLst/>
          </a:prstGeom>
          <a:noFill/>
        </p:spPr>
        <p:txBody>
          <a:bodyPr wrap="square" rtlCol="0">
            <a:spAutoFit/>
          </a:bodyPr>
          <a:lstStyle/>
          <a:p>
            <a:pPr algn="just">
              <a:spcAft>
                <a:spcPts val="1000"/>
              </a:spcAft>
            </a:pPr>
            <a:r>
              <a:rPr lang="en-GB" sz="1200" i="0" dirty="0">
                <a:solidFill>
                  <a:schemeClr val="accent3"/>
                </a:solidFill>
                <a:effectLst/>
                <a:ea typeface="Calibri" panose="020F0502020204030204" pitchFamily="34" charset="0"/>
                <a:cs typeface="Calibri" panose="020F0502020204030204" pitchFamily="34" charset="0"/>
              </a:rPr>
              <a:t>^ Video simulation of the predicted defect</a:t>
            </a:r>
            <a:endParaRPr lang="en-IE" sz="1200" i="1" dirty="0">
              <a:solidFill>
                <a:schemeClr val="accent3"/>
              </a:solidFill>
              <a:effectLst/>
              <a:ea typeface="Calibri" panose="020F0502020204030204" pitchFamily="34" charset="0"/>
              <a:cs typeface="Times New Roman" panose="02020603050405020304" pitchFamily="18" charset="0"/>
            </a:endParaRPr>
          </a:p>
          <a:p>
            <a:pPr algn="just"/>
            <a:r>
              <a:rPr lang="en-GB" sz="1200" dirty="0">
                <a:effectLst/>
                <a:latin typeface="Calibri" panose="020F0502020204030204" pitchFamily="34" charset="0"/>
                <a:ea typeface="Calibri" panose="020F0502020204030204" pitchFamily="34" charset="0"/>
                <a:cs typeface="Arial" panose="020B0604020202020204" pitchFamily="34" charset="0"/>
              </a:rPr>
              <a:t> </a:t>
            </a:r>
            <a:endParaRPr lang="en-IE" sz="1200" dirty="0">
              <a:effectLst/>
              <a:latin typeface="Times New Roman" panose="02020603050405020304" pitchFamily="18" charset="0"/>
              <a:ea typeface="Calibri" panose="020F0502020204030204" pitchFamily="34" charset="0"/>
              <a:cs typeface="Arial" panose="020B0604020202020204" pitchFamily="34" charset="0"/>
            </a:endParaRPr>
          </a:p>
          <a:p>
            <a:endParaRPr lang="en-IE" dirty="0"/>
          </a:p>
        </p:txBody>
      </p:sp>
    </p:spTree>
    <p:extLst>
      <p:ext uri="{BB962C8B-B14F-4D97-AF65-F5344CB8AC3E}">
        <p14:creationId xmlns:p14="http://schemas.microsoft.com/office/powerpoint/2010/main" val="1136781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E24224-1ABE-7F60-03D3-37AD33376257}"/>
              </a:ext>
            </a:extLst>
          </p:cNvPr>
          <p:cNvSpPr>
            <a:spLocks noGrp="1"/>
          </p:cNvSpPr>
          <p:nvPr>
            <p:ph type="title"/>
          </p:nvPr>
        </p:nvSpPr>
        <p:spPr/>
        <p:txBody>
          <a:bodyPr/>
          <a:lstStyle/>
          <a:p>
            <a:r>
              <a:rPr lang="en-GB" sz="2800" i="0" dirty="0">
                <a:effectLst/>
                <a:ea typeface="Calibri" panose="020F0502020204030204" pitchFamily="34" charset="0"/>
                <a:cs typeface="Calibri" panose="020F0502020204030204" pitchFamily="34" charset="0"/>
              </a:rPr>
              <a:t>Antennas</a:t>
            </a:r>
            <a:r>
              <a:rPr lang="en-IE" sz="2800" i="0" dirty="0">
                <a:effectLst/>
                <a:ea typeface="Calibri" panose="020F0502020204030204" pitchFamily="34" charset="0"/>
                <a:cs typeface="Calibri" panose="020F0502020204030204" pitchFamily="34" charset="0"/>
              </a:rPr>
              <a:t> production Use Case</a:t>
            </a:r>
            <a:endParaRPr lang="en-IE" dirty="0"/>
          </a:p>
        </p:txBody>
      </p:sp>
      <p:sp>
        <p:nvSpPr>
          <p:cNvPr id="3" name="Slide Number Placeholder 2">
            <a:extLst>
              <a:ext uri="{FF2B5EF4-FFF2-40B4-BE49-F238E27FC236}">
                <a16:creationId xmlns:a16="http://schemas.microsoft.com/office/drawing/2014/main" id="{97C0B46E-C552-F291-95A8-DD0DA28C111F}"/>
              </a:ext>
            </a:extLst>
          </p:cNvPr>
          <p:cNvSpPr>
            <a:spLocks noGrp="1"/>
          </p:cNvSpPr>
          <p:nvPr>
            <p:ph type="sldNum" sz="quarter" idx="12"/>
          </p:nvPr>
        </p:nvSpPr>
        <p:spPr/>
        <p:txBody>
          <a:bodyPr/>
          <a:lstStyle/>
          <a:p>
            <a:pPr algn="l"/>
            <a:fld id="{CE60A950-A652-4A2E-94A4-23751B04ECA5}" type="slidenum">
              <a:rPr lang="en-IE" smtClean="0"/>
              <a:pPr algn="l"/>
              <a:t>17</a:t>
            </a:fld>
            <a:endParaRPr lang="en-IE"/>
          </a:p>
        </p:txBody>
      </p:sp>
      <p:pic>
        <p:nvPicPr>
          <p:cNvPr id="4" name="Picture 3">
            <a:extLst>
              <a:ext uri="{FF2B5EF4-FFF2-40B4-BE49-F238E27FC236}">
                <a16:creationId xmlns:a16="http://schemas.microsoft.com/office/drawing/2014/main" id="{CFD743DD-B154-411E-1F3E-9F1F4EA22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460" y="570584"/>
            <a:ext cx="5004123" cy="2815354"/>
          </a:xfrm>
          <a:prstGeom prst="rect">
            <a:avLst/>
          </a:prstGeom>
        </p:spPr>
      </p:pic>
      <p:pic>
        <p:nvPicPr>
          <p:cNvPr id="5" name="Picture 4">
            <a:extLst>
              <a:ext uri="{FF2B5EF4-FFF2-40B4-BE49-F238E27FC236}">
                <a16:creationId xmlns:a16="http://schemas.microsoft.com/office/drawing/2014/main" id="{78BAA6DD-102D-366F-C747-4E4AA3B6D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460" y="3740504"/>
            <a:ext cx="5004122" cy="2815353"/>
          </a:xfrm>
          <a:prstGeom prst="rect">
            <a:avLst/>
          </a:prstGeom>
        </p:spPr>
      </p:pic>
      <p:sp>
        <p:nvSpPr>
          <p:cNvPr id="7" name="TextBox 6">
            <a:extLst>
              <a:ext uri="{FF2B5EF4-FFF2-40B4-BE49-F238E27FC236}">
                <a16:creationId xmlns:a16="http://schemas.microsoft.com/office/drawing/2014/main" id="{F6BCEAF7-9010-EF5D-E97D-BA5F821E3904}"/>
              </a:ext>
            </a:extLst>
          </p:cNvPr>
          <p:cNvSpPr txBox="1"/>
          <p:nvPr/>
        </p:nvSpPr>
        <p:spPr>
          <a:xfrm>
            <a:off x="314417" y="1286771"/>
            <a:ext cx="6468347" cy="1477328"/>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In the case of a detected defect, the operator can then perform a manual inspection of the antenna by selecting the ‘Inspection’ menu option To do so, they place the antenna in front of them and initiate the inspection through the thumbs up gesture. </a:t>
            </a:r>
            <a:endParaRPr lang="en-IE" dirty="0">
              <a:solidFill>
                <a:schemeClr val="accent3"/>
              </a:solidFill>
            </a:endParaRPr>
          </a:p>
        </p:txBody>
      </p:sp>
      <p:sp>
        <p:nvSpPr>
          <p:cNvPr id="8" name="TextBox 7">
            <a:extLst>
              <a:ext uri="{FF2B5EF4-FFF2-40B4-BE49-F238E27FC236}">
                <a16:creationId xmlns:a16="http://schemas.microsoft.com/office/drawing/2014/main" id="{88B6BE5B-3016-26C5-7C56-5D1D857EA751}"/>
              </a:ext>
            </a:extLst>
          </p:cNvPr>
          <p:cNvSpPr txBox="1"/>
          <p:nvPr/>
        </p:nvSpPr>
        <p:spPr>
          <a:xfrm>
            <a:off x="314417" y="3953655"/>
            <a:ext cx="6326080" cy="2031325"/>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dirty="0">
                <a:solidFill>
                  <a:schemeClr val="accent3"/>
                </a:solidFill>
              </a:rPr>
              <a:t>Then, the system detects and annotates </a:t>
            </a:r>
            <a:r>
              <a:rPr lang="en-GB" sz="1800" dirty="0">
                <a:solidFill>
                  <a:schemeClr val="accent3"/>
                </a:solidFill>
                <a:effectLst/>
                <a:ea typeface="Calibri" panose="020F0502020204030204" pitchFamily="34" charset="0"/>
              </a:rPr>
              <a:t>detects and annotates the defective areas through a highlighter frame and provides the respective cause laterally to the defected area, through appropriate icons. </a:t>
            </a:r>
            <a:r>
              <a:rPr lang="en-GB" sz="1800" dirty="0">
                <a:solidFill>
                  <a:schemeClr val="accent3"/>
                </a:solidFill>
                <a:effectLst/>
                <a:ea typeface="Calibri" panose="020F0502020204030204" pitchFamily="34" charset="0"/>
                <a:cs typeface="Arial" panose="020B0604020202020204" pitchFamily="34" charset="0"/>
              </a:rPr>
              <a:t>The defects detected include a broken end, a broken rod, and a folding error.</a:t>
            </a:r>
            <a:endParaRPr lang="en-IE" sz="1800" dirty="0">
              <a:solidFill>
                <a:schemeClr val="accent3"/>
              </a:solidFill>
              <a:effectLst/>
              <a:ea typeface="Calibri" panose="020F0502020204030204" pitchFamily="34" charset="0"/>
              <a:cs typeface="Arial" panose="020B0604020202020204" pitchFamily="34" charset="0"/>
            </a:endParaRPr>
          </a:p>
          <a:p>
            <a:endParaRPr lang="en-IE" dirty="0"/>
          </a:p>
        </p:txBody>
      </p:sp>
      <p:cxnSp>
        <p:nvCxnSpPr>
          <p:cNvPr id="12" name="Straight Arrow Connector 11">
            <a:extLst>
              <a:ext uri="{FF2B5EF4-FFF2-40B4-BE49-F238E27FC236}">
                <a16:creationId xmlns:a16="http://schemas.microsoft.com/office/drawing/2014/main" id="{D090CC56-CFC0-BA57-2CEB-A817A4D4562E}"/>
              </a:ext>
            </a:extLst>
          </p:cNvPr>
          <p:cNvCxnSpPr>
            <a:cxnSpLocks/>
          </p:cNvCxnSpPr>
          <p:nvPr/>
        </p:nvCxnSpPr>
        <p:spPr>
          <a:xfrm flipV="1">
            <a:off x="6169981" y="1022909"/>
            <a:ext cx="3870664" cy="1002526"/>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E1A2021-3966-DDB9-61E6-E0368E3DAA55}"/>
              </a:ext>
            </a:extLst>
          </p:cNvPr>
          <p:cNvSpPr txBox="1"/>
          <p:nvPr/>
        </p:nvSpPr>
        <p:spPr>
          <a:xfrm>
            <a:off x="6782764" y="3397035"/>
            <a:ext cx="5430990" cy="276999"/>
          </a:xfrm>
          <a:prstGeom prst="rect">
            <a:avLst/>
          </a:prstGeom>
          <a:noFill/>
        </p:spPr>
        <p:txBody>
          <a:bodyPr wrap="square" rtlCol="0">
            <a:spAutoFit/>
          </a:bodyPr>
          <a:lstStyle/>
          <a:p>
            <a:r>
              <a:rPr lang="en-GB" sz="1200" dirty="0">
                <a:solidFill>
                  <a:schemeClr val="accent3"/>
                </a:solidFill>
                <a:effectLst/>
                <a:ea typeface="Calibri" panose="020F0502020204030204" pitchFamily="34" charset="0"/>
                <a:cs typeface="Calibri" panose="020F0502020204030204" pitchFamily="34" charset="0"/>
              </a:rPr>
              <a:t>^  The UI after the user has selected the Inspection item form the menu</a:t>
            </a:r>
            <a:endParaRPr lang="en-IE" sz="1200" dirty="0">
              <a:solidFill>
                <a:schemeClr val="accent3"/>
              </a:solidFill>
            </a:endParaRPr>
          </a:p>
        </p:txBody>
      </p:sp>
      <p:sp>
        <p:nvSpPr>
          <p:cNvPr id="18" name="TextBox 17">
            <a:extLst>
              <a:ext uri="{FF2B5EF4-FFF2-40B4-BE49-F238E27FC236}">
                <a16:creationId xmlns:a16="http://schemas.microsoft.com/office/drawing/2014/main" id="{61133BF1-5DE4-BF7F-DF2B-FA3C0CF3A881}"/>
              </a:ext>
            </a:extLst>
          </p:cNvPr>
          <p:cNvSpPr txBox="1"/>
          <p:nvPr/>
        </p:nvSpPr>
        <p:spPr>
          <a:xfrm>
            <a:off x="6944482" y="6555857"/>
            <a:ext cx="4128116" cy="276999"/>
          </a:xfrm>
          <a:prstGeom prst="rect">
            <a:avLst/>
          </a:prstGeom>
          <a:noFill/>
        </p:spPr>
        <p:txBody>
          <a:bodyPr wrap="square" rtlCol="0">
            <a:spAutoFit/>
          </a:bodyPr>
          <a:lstStyle/>
          <a:p>
            <a:r>
              <a:rPr lang="en-GB" sz="1200" dirty="0">
                <a:solidFill>
                  <a:schemeClr val="accent3"/>
                </a:solidFill>
                <a:effectLst/>
                <a:ea typeface="Calibri" panose="020F0502020204030204" pitchFamily="34" charset="0"/>
                <a:cs typeface="Calibri" panose="020F0502020204030204" pitchFamily="34" charset="0"/>
              </a:rPr>
              <a:t>^ The process of defect inspection</a:t>
            </a:r>
            <a:endParaRPr lang="en-IE" sz="1200" dirty="0">
              <a:solidFill>
                <a:schemeClr val="accent3"/>
              </a:solidFill>
            </a:endParaRPr>
          </a:p>
        </p:txBody>
      </p:sp>
    </p:spTree>
    <p:extLst>
      <p:ext uri="{BB962C8B-B14F-4D97-AF65-F5344CB8AC3E}">
        <p14:creationId xmlns:p14="http://schemas.microsoft.com/office/powerpoint/2010/main" val="4127578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491400-96B5-71C0-B5FD-488CCE64337E}"/>
              </a:ext>
            </a:extLst>
          </p:cNvPr>
          <p:cNvSpPr>
            <a:spLocks noGrp="1"/>
          </p:cNvSpPr>
          <p:nvPr>
            <p:ph type="sldNum" sz="quarter" idx="4294967295"/>
          </p:nvPr>
        </p:nvSpPr>
        <p:spPr>
          <a:xfrm>
            <a:off x="0" y="6245225"/>
            <a:ext cx="2743200" cy="365125"/>
          </a:xfrm>
        </p:spPr>
        <p:txBody>
          <a:bodyPr/>
          <a:lstStyle/>
          <a:p>
            <a:pPr algn="l"/>
            <a:fld id="{CE60A950-A652-4A2E-94A4-23751B04ECA5}" type="slidenum">
              <a:rPr lang="en-IE" smtClean="0"/>
              <a:pPr algn="l"/>
              <a:t>18</a:t>
            </a:fld>
            <a:endParaRPr lang="en-IE"/>
          </a:p>
        </p:txBody>
      </p:sp>
      <p:pic>
        <p:nvPicPr>
          <p:cNvPr id="8" name="Graphic 7" descr="Badge 4 with solid fill">
            <a:extLst>
              <a:ext uri="{FF2B5EF4-FFF2-40B4-BE49-F238E27FC236}">
                <a16:creationId xmlns:a16="http://schemas.microsoft.com/office/drawing/2014/main" id="{9FA9E832-FAD3-C78F-DC97-064C179A119F}"/>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8276" y="2713055"/>
            <a:ext cx="3512682" cy="3512682"/>
          </a:xfrm>
          <a:prstGeom prst="rect">
            <a:avLst/>
          </a:prstGeom>
        </p:spPr>
      </p:pic>
      <p:sp>
        <p:nvSpPr>
          <p:cNvPr id="10" name="Title 1">
            <a:extLst>
              <a:ext uri="{FF2B5EF4-FFF2-40B4-BE49-F238E27FC236}">
                <a16:creationId xmlns:a16="http://schemas.microsoft.com/office/drawing/2014/main" id="{76BC22F4-CB23-5062-CA9D-FD220A36AB60}"/>
              </a:ext>
            </a:extLst>
          </p:cNvPr>
          <p:cNvSpPr>
            <a:spLocks noGrp="1"/>
          </p:cNvSpPr>
          <p:nvPr>
            <p:ph type="ctrTitle"/>
          </p:nvPr>
        </p:nvSpPr>
        <p:spPr>
          <a:xfrm>
            <a:off x="811567" y="2101709"/>
            <a:ext cx="6524625" cy="1815009"/>
          </a:xfrm>
        </p:spPr>
        <p:txBody>
          <a:bodyPr/>
          <a:lstStyle/>
          <a:p>
            <a:r>
              <a:rPr lang="en-US" dirty="0"/>
              <a:t>Lifts Manufacturing Use Case</a:t>
            </a:r>
            <a:endParaRPr lang="en-IE" dirty="0"/>
          </a:p>
        </p:txBody>
      </p:sp>
    </p:spTree>
    <p:extLst>
      <p:ext uri="{BB962C8B-B14F-4D97-AF65-F5344CB8AC3E}">
        <p14:creationId xmlns:p14="http://schemas.microsoft.com/office/powerpoint/2010/main" val="272956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26A1007-0E74-DC8C-F8FE-A7CFD76366D2}"/>
              </a:ext>
            </a:extLst>
          </p:cNvPr>
          <p:cNvSpPr>
            <a:spLocks noGrp="1"/>
          </p:cNvSpPr>
          <p:nvPr>
            <p:ph idx="1"/>
          </p:nvPr>
        </p:nvSpPr>
        <p:spPr/>
        <p:txBody>
          <a:bodyPr/>
          <a:lstStyle/>
          <a:p>
            <a:r>
              <a:rPr lang="en-GB" sz="1800" dirty="0">
                <a:solidFill>
                  <a:schemeClr val="accent3"/>
                </a:solidFill>
                <a:effectLst/>
                <a:ea typeface="Calibri" panose="020F0502020204030204" pitchFamily="34" charset="0"/>
              </a:rPr>
              <a:t>The application for the lifts manufacturing use case includes various scenarios since this manufacturing process consists of various steps. </a:t>
            </a:r>
          </a:p>
          <a:p>
            <a:endParaRPr lang="en-GB" dirty="0">
              <a:ea typeface="Calibri" panose="020F0502020204030204" pitchFamily="34" charset="0"/>
            </a:endParaRPr>
          </a:p>
          <a:p>
            <a:r>
              <a:rPr lang="en-GB" sz="1800" dirty="0">
                <a:solidFill>
                  <a:schemeClr val="accent3"/>
                </a:solidFill>
                <a:effectLst/>
                <a:ea typeface="Calibri" panose="020F0502020204030204" pitchFamily="34" charset="0"/>
              </a:rPr>
              <a:t>The Home Screen of the application includes the menu featuring three options: Check Order, Manual Setup and Unit Testing. In the top left corner there is also the ID of the order that is currently being handled.</a:t>
            </a:r>
            <a:endParaRPr lang="en-IE" dirty="0">
              <a:solidFill>
                <a:schemeClr val="accent3"/>
              </a:solidFill>
            </a:endParaRPr>
          </a:p>
          <a:p>
            <a:endParaRPr lang="en-IE" dirty="0"/>
          </a:p>
        </p:txBody>
      </p:sp>
      <p:sp>
        <p:nvSpPr>
          <p:cNvPr id="3" name="Slide Number Placeholder 2">
            <a:extLst>
              <a:ext uri="{FF2B5EF4-FFF2-40B4-BE49-F238E27FC236}">
                <a16:creationId xmlns:a16="http://schemas.microsoft.com/office/drawing/2014/main" id="{0C058AC6-D24A-D010-E494-76473A9FA340}"/>
              </a:ext>
            </a:extLst>
          </p:cNvPr>
          <p:cNvSpPr>
            <a:spLocks noGrp="1"/>
          </p:cNvSpPr>
          <p:nvPr>
            <p:ph type="sldNum" sz="quarter" idx="12"/>
          </p:nvPr>
        </p:nvSpPr>
        <p:spPr/>
        <p:txBody>
          <a:bodyPr/>
          <a:lstStyle/>
          <a:p>
            <a:pPr algn="l"/>
            <a:fld id="{CE60A950-A652-4A2E-94A4-23751B04ECA5}" type="slidenum">
              <a:rPr lang="en-IE" smtClean="0"/>
              <a:pPr algn="l"/>
              <a:t>19</a:t>
            </a:fld>
            <a:endParaRPr lang="en-IE"/>
          </a:p>
        </p:txBody>
      </p:sp>
      <p:sp>
        <p:nvSpPr>
          <p:cNvPr id="2" name="Title 1">
            <a:extLst>
              <a:ext uri="{FF2B5EF4-FFF2-40B4-BE49-F238E27FC236}">
                <a16:creationId xmlns:a16="http://schemas.microsoft.com/office/drawing/2014/main" id="{20745F39-A12A-9D43-E909-31CBB778F59A}"/>
              </a:ext>
            </a:extLst>
          </p:cNvPr>
          <p:cNvSpPr>
            <a:spLocks noGrp="1"/>
          </p:cNvSpPr>
          <p:nvPr>
            <p:ph type="title"/>
          </p:nvPr>
        </p:nvSpPr>
        <p:spPr/>
        <p:txBody>
          <a:bodyPr/>
          <a:lstStyle/>
          <a:p>
            <a:r>
              <a:rPr lang="en-GB" dirty="0"/>
              <a:t>Lifts Manufacturing Use Case</a:t>
            </a:r>
            <a:endParaRPr lang="en-IE" dirty="0"/>
          </a:p>
        </p:txBody>
      </p:sp>
      <p:pic>
        <p:nvPicPr>
          <p:cNvPr id="4" name="Picture 3">
            <a:extLst>
              <a:ext uri="{FF2B5EF4-FFF2-40B4-BE49-F238E27FC236}">
                <a16:creationId xmlns:a16="http://schemas.microsoft.com/office/drawing/2014/main" id="{79E61934-C56F-9119-ADDA-20040A3FF9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7277" y="1390619"/>
            <a:ext cx="5748565" cy="3233568"/>
          </a:xfrm>
          <a:prstGeom prst="rect">
            <a:avLst/>
          </a:prstGeom>
        </p:spPr>
      </p:pic>
      <p:sp>
        <p:nvSpPr>
          <p:cNvPr id="8" name="TextBox 7">
            <a:extLst>
              <a:ext uri="{FF2B5EF4-FFF2-40B4-BE49-F238E27FC236}">
                <a16:creationId xmlns:a16="http://schemas.microsoft.com/office/drawing/2014/main" id="{9953930F-4877-D945-7FAA-B99B18FDA18D}"/>
              </a:ext>
            </a:extLst>
          </p:cNvPr>
          <p:cNvSpPr txBox="1"/>
          <p:nvPr/>
        </p:nvSpPr>
        <p:spPr>
          <a:xfrm>
            <a:off x="6257277" y="4746171"/>
            <a:ext cx="5078380" cy="276999"/>
          </a:xfrm>
          <a:prstGeom prst="rect">
            <a:avLst/>
          </a:prstGeom>
          <a:noFill/>
        </p:spPr>
        <p:txBody>
          <a:bodyPr wrap="square" rtlCol="0">
            <a:spAutoFit/>
          </a:bodyPr>
          <a:lstStyle/>
          <a:p>
            <a:r>
              <a:rPr lang="en-GB" sz="1200" dirty="0">
                <a:solidFill>
                  <a:schemeClr val="accent3"/>
                </a:solidFill>
                <a:effectLst/>
                <a:ea typeface="Calibri" panose="020F0502020204030204" pitchFamily="34" charset="0"/>
                <a:cs typeface="Calibri" panose="020F0502020204030204" pitchFamily="34" charset="0"/>
              </a:rPr>
              <a:t>^ Lifts Manufacturing application home screen</a:t>
            </a:r>
            <a:endParaRPr lang="en-IE" sz="1200" dirty="0">
              <a:solidFill>
                <a:schemeClr val="accent3"/>
              </a:solidFill>
            </a:endParaRPr>
          </a:p>
        </p:txBody>
      </p:sp>
    </p:spTree>
    <p:extLst>
      <p:ext uri="{BB962C8B-B14F-4D97-AF65-F5344CB8AC3E}">
        <p14:creationId xmlns:p14="http://schemas.microsoft.com/office/powerpoint/2010/main" val="3860972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0C10DC-02FC-4F69-8B33-340F19A65E8D}"/>
              </a:ext>
            </a:extLst>
          </p:cNvPr>
          <p:cNvSpPr>
            <a:spLocks noGrp="1"/>
          </p:cNvSpPr>
          <p:nvPr>
            <p:ph type="sldNum" sz="quarter" idx="12"/>
          </p:nvPr>
        </p:nvSpPr>
        <p:spPr/>
        <p:txBody>
          <a:bodyPr/>
          <a:lstStyle/>
          <a:p>
            <a:pPr algn="l"/>
            <a:fld id="{CE60A950-A652-4A2E-94A4-23751B04ECA5}" type="slidenum">
              <a:rPr lang="en-IE" smtClean="0"/>
              <a:pPr algn="l"/>
              <a:t>2</a:t>
            </a:fld>
            <a:endParaRPr lang="en-IE"/>
          </a:p>
        </p:txBody>
      </p:sp>
      <p:sp>
        <p:nvSpPr>
          <p:cNvPr id="4" name="Title 3">
            <a:extLst>
              <a:ext uri="{FF2B5EF4-FFF2-40B4-BE49-F238E27FC236}">
                <a16:creationId xmlns:a16="http://schemas.microsoft.com/office/drawing/2014/main" id="{0FE7BB19-7303-420C-868F-C3AA5DDD717C}"/>
              </a:ext>
            </a:extLst>
          </p:cNvPr>
          <p:cNvSpPr>
            <a:spLocks noGrp="1"/>
          </p:cNvSpPr>
          <p:nvPr>
            <p:ph type="title"/>
          </p:nvPr>
        </p:nvSpPr>
        <p:spPr/>
        <p:txBody>
          <a:bodyPr/>
          <a:lstStyle/>
          <a:p>
            <a:r>
              <a:rPr lang="en-US" dirty="0"/>
              <a:t>Content</a:t>
            </a:r>
            <a:endParaRPr lang="en-IE" dirty="0"/>
          </a:p>
        </p:txBody>
      </p:sp>
      <p:pic>
        <p:nvPicPr>
          <p:cNvPr id="5" name="Graphic 4" descr="Badge 1 with solid fill">
            <a:extLst>
              <a:ext uri="{FF2B5EF4-FFF2-40B4-BE49-F238E27FC236}">
                <a16:creationId xmlns:a16="http://schemas.microsoft.com/office/drawing/2014/main" id="{65C6A28A-C6FB-897B-238A-D32C5AF1FE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2108" y="1180287"/>
            <a:ext cx="691317" cy="691317"/>
          </a:xfrm>
          <a:prstGeom prst="rect">
            <a:avLst/>
          </a:prstGeom>
        </p:spPr>
      </p:pic>
      <p:pic>
        <p:nvPicPr>
          <p:cNvPr id="7" name="Graphic 6" descr="Badge with solid fill">
            <a:extLst>
              <a:ext uri="{FF2B5EF4-FFF2-40B4-BE49-F238E27FC236}">
                <a16:creationId xmlns:a16="http://schemas.microsoft.com/office/drawing/2014/main" id="{0BD2137D-AFAA-3C56-5F5A-AAF52C7CC3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108" y="1935373"/>
            <a:ext cx="691317" cy="691317"/>
          </a:xfrm>
          <a:prstGeom prst="rect">
            <a:avLst/>
          </a:prstGeom>
        </p:spPr>
      </p:pic>
      <p:pic>
        <p:nvPicPr>
          <p:cNvPr id="8" name="Graphic 7" descr="Badge 3 with solid fill">
            <a:extLst>
              <a:ext uri="{FF2B5EF4-FFF2-40B4-BE49-F238E27FC236}">
                <a16:creationId xmlns:a16="http://schemas.microsoft.com/office/drawing/2014/main" id="{FD0B68AA-FE13-1FA3-D8A0-3FA71D0267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2108" y="2690459"/>
            <a:ext cx="691317" cy="691317"/>
          </a:xfrm>
          <a:prstGeom prst="rect">
            <a:avLst/>
          </a:prstGeom>
        </p:spPr>
      </p:pic>
      <p:pic>
        <p:nvPicPr>
          <p:cNvPr id="10" name="Graphic 9" descr="Badge 5 with solid fill">
            <a:extLst>
              <a:ext uri="{FF2B5EF4-FFF2-40B4-BE49-F238E27FC236}">
                <a16:creationId xmlns:a16="http://schemas.microsoft.com/office/drawing/2014/main" id="{37BC1DC1-F876-53EE-5ACC-66A5D2503D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2108" y="4200631"/>
            <a:ext cx="691317" cy="691317"/>
          </a:xfrm>
          <a:prstGeom prst="rect">
            <a:avLst/>
          </a:prstGeom>
        </p:spPr>
      </p:pic>
      <p:pic>
        <p:nvPicPr>
          <p:cNvPr id="11" name="Graphic 10" descr="Badge 4 with solid fill">
            <a:extLst>
              <a:ext uri="{FF2B5EF4-FFF2-40B4-BE49-F238E27FC236}">
                <a16:creationId xmlns:a16="http://schemas.microsoft.com/office/drawing/2014/main" id="{23EF3326-117E-A0F2-AC63-D24C0DB139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2108" y="3445545"/>
            <a:ext cx="691317" cy="691317"/>
          </a:xfrm>
          <a:prstGeom prst="rect">
            <a:avLst/>
          </a:prstGeom>
        </p:spPr>
      </p:pic>
      <p:sp>
        <p:nvSpPr>
          <p:cNvPr id="12" name="Content Placeholder 1">
            <a:extLst>
              <a:ext uri="{FF2B5EF4-FFF2-40B4-BE49-F238E27FC236}">
                <a16:creationId xmlns:a16="http://schemas.microsoft.com/office/drawing/2014/main" id="{7C11BDFB-2174-F21F-693B-3369E9671158}"/>
              </a:ext>
            </a:extLst>
          </p:cNvPr>
          <p:cNvSpPr txBox="1">
            <a:spLocks/>
          </p:cNvSpPr>
          <p:nvPr/>
        </p:nvSpPr>
        <p:spPr>
          <a:xfrm>
            <a:off x="1432840" y="1337353"/>
            <a:ext cx="6529341" cy="5520647"/>
          </a:xfrm>
          <a:prstGeom prst="rect">
            <a:avLst/>
          </a:prstGeom>
        </p:spPr>
        <p:txBody>
          <a:bodyPr vert="horz" lIns="91440" tIns="45720" rIns="91440" bIns="45720" rtlCol="0">
            <a:normAutofit/>
          </a:bodyPr>
          <a:lstStyle>
            <a:lvl1pPr marL="228600" indent="-228600" algn="l" defTabSz="914400" rtl="0" eaLnBrk="1" latinLnBrk="0" hangingPunct="1">
              <a:lnSpc>
                <a:spcPts val="2400"/>
              </a:lnSpc>
              <a:spcBef>
                <a:spcPts val="600"/>
              </a:spcBef>
              <a:buClr>
                <a:schemeClr val="accent2"/>
              </a:buClr>
              <a:buFont typeface="Lato" panose="020B0604020202020204" charset="0"/>
              <a:buChar char="›"/>
              <a:defRPr sz="1800" kern="1200">
                <a:solidFill>
                  <a:schemeClr val="accent3"/>
                </a:solidFill>
                <a:latin typeface="+mn-lt"/>
                <a:ea typeface="+mn-ea"/>
                <a:cs typeface="+mn-cs"/>
              </a:defRPr>
            </a:lvl1pPr>
            <a:lvl2pPr marL="685800" indent="-228600" algn="l" defTabSz="914400" rtl="0" eaLnBrk="1" latinLnBrk="0" hangingPunct="1">
              <a:lnSpc>
                <a:spcPts val="2400"/>
              </a:lnSpc>
              <a:spcBef>
                <a:spcPts val="600"/>
              </a:spcBef>
              <a:buClr>
                <a:schemeClr val="accent2"/>
              </a:buClr>
              <a:buFont typeface="Lato" panose="020B0604020202020204" charset="0"/>
              <a:buChar char="›"/>
              <a:defRPr sz="1600" kern="1200">
                <a:solidFill>
                  <a:schemeClr val="accent3"/>
                </a:solidFill>
                <a:latin typeface="+mn-lt"/>
                <a:ea typeface="+mn-ea"/>
                <a:cs typeface="+mn-cs"/>
              </a:defRPr>
            </a:lvl2pPr>
            <a:lvl3pPr marL="1143000" indent="-228600" algn="l" defTabSz="914400" rtl="0" eaLnBrk="1" latinLnBrk="0" hangingPunct="1">
              <a:lnSpc>
                <a:spcPts val="2400"/>
              </a:lnSpc>
              <a:spcBef>
                <a:spcPts val="600"/>
              </a:spcBef>
              <a:buClr>
                <a:schemeClr val="accent2"/>
              </a:buClr>
              <a:buFont typeface="Lato" panose="020B0604020202020204" charset="0"/>
              <a:buChar char="›"/>
              <a:defRPr sz="1400" kern="1200">
                <a:solidFill>
                  <a:schemeClr val="accent3"/>
                </a:solidFill>
                <a:latin typeface="+mn-lt"/>
                <a:ea typeface="+mn-ea"/>
                <a:cs typeface="+mn-cs"/>
              </a:defRPr>
            </a:lvl3pPr>
            <a:lvl4pPr marL="1600200" indent="-228600" algn="l" defTabSz="914400" rtl="0" eaLnBrk="1" latinLnBrk="0" hangingPunct="1">
              <a:lnSpc>
                <a:spcPts val="2400"/>
              </a:lnSpc>
              <a:spcBef>
                <a:spcPts val="600"/>
              </a:spcBef>
              <a:buClr>
                <a:schemeClr val="accent2"/>
              </a:buClr>
              <a:buFont typeface="Lato" panose="020B0604020202020204" charset="0"/>
              <a:buChar char="›"/>
              <a:defRPr sz="1200" kern="1200">
                <a:solidFill>
                  <a:schemeClr val="accent3"/>
                </a:solidFill>
                <a:latin typeface="+mn-lt"/>
                <a:ea typeface="+mn-ea"/>
                <a:cs typeface="+mn-cs"/>
              </a:defRPr>
            </a:lvl4pPr>
            <a:lvl5pPr marL="2057400" indent="-228600" algn="l" defTabSz="914400" rtl="0" eaLnBrk="1" latinLnBrk="0" hangingPunct="1">
              <a:lnSpc>
                <a:spcPts val="2400"/>
              </a:lnSpc>
              <a:spcBef>
                <a:spcPts val="600"/>
              </a:spcBef>
              <a:buClr>
                <a:schemeClr val="accent2"/>
              </a:buClr>
              <a:buFont typeface="Lato" panose="020B060402020202020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Lato" panose="020B0604020202020204" charset="0"/>
              <a:buNone/>
            </a:pPr>
            <a:r>
              <a:rPr lang="en-US" sz="2400" dirty="0"/>
              <a:t>Introduction and Objectives</a:t>
            </a:r>
          </a:p>
          <a:p>
            <a:endParaRPr lang="en-US" sz="2400" dirty="0"/>
          </a:p>
          <a:p>
            <a:pPr marL="0" indent="0">
              <a:buFont typeface="Lato" panose="020B0604020202020204" charset="0"/>
              <a:buNone/>
            </a:pPr>
            <a:r>
              <a:rPr lang="en-US" sz="2400" dirty="0"/>
              <a:t>Microelectronics Production Use Case</a:t>
            </a:r>
          </a:p>
          <a:p>
            <a:endParaRPr lang="en-US" sz="2400" dirty="0"/>
          </a:p>
          <a:p>
            <a:pPr marL="0" indent="0">
              <a:buFont typeface="Lato" panose="020B0604020202020204" charset="0"/>
              <a:buNone/>
            </a:pPr>
            <a:r>
              <a:rPr lang="en-US" sz="2400" dirty="0"/>
              <a:t>Antennas Production Use Case</a:t>
            </a:r>
          </a:p>
          <a:p>
            <a:endParaRPr lang="en-US" sz="2400" dirty="0"/>
          </a:p>
          <a:p>
            <a:pPr marL="0" indent="0">
              <a:buNone/>
            </a:pPr>
            <a:r>
              <a:rPr lang="en-US" sz="2400" dirty="0"/>
              <a:t>Lifts Manufacturing Use Case</a:t>
            </a:r>
          </a:p>
          <a:p>
            <a:pPr marL="0" indent="0">
              <a:buNone/>
            </a:pPr>
            <a:endParaRPr lang="en-US" sz="2400" dirty="0"/>
          </a:p>
          <a:p>
            <a:pPr marL="0" indent="0">
              <a:buFont typeface="Lato" panose="020B0604020202020204" charset="0"/>
              <a:buNone/>
            </a:pPr>
            <a:r>
              <a:rPr lang="en-US" sz="2400" dirty="0"/>
              <a:t>Gestures</a:t>
            </a:r>
          </a:p>
          <a:p>
            <a:endParaRPr lang="en-US" sz="2400" dirty="0"/>
          </a:p>
          <a:p>
            <a:endParaRPr lang="en-US" sz="2400" dirty="0"/>
          </a:p>
        </p:txBody>
      </p:sp>
    </p:spTree>
    <p:extLst>
      <p:ext uri="{BB962C8B-B14F-4D97-AF65-F5344CB8AC3E}">
        <p14:creationId xmlns:p14="http://schemas.microsoft.com/office/powerpoint/2010/main" val="255340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71003-9DDB-1076-27D9-90F9A2817589}"/>
              </a:ext>
            </a:extLst>
          </p:cNvPr>
          <p:cNvSpPr>
            <a:spLocks noGrp="1"/>
          </p:cNvSpPr>
          <p:nvPr>
            <p:ph type="sldNum" sz="quarter" idx="12"/>
          </p:nvPr>
        </p:nvSpPr>
        <p:spPr/>
        <p:txBody>
          <a:bodyPr/>
          <a:lstStyle/>
          <a:p>
            <a:pPr algn="l"/>
            <a:fld id="{CE60A950-A652-4A2E-94A4-23751B04ECA5}" type="slidenum">
              <a:rPr lang="en-IE" smtClean="0"/>
              <a:pPr algn="l"/>
              <a:t>20</a:t>
            </a:fld>
            <a:endParaRPr lang="en-IE" dirty="0"/>
          </a:p>
        </p:txBody>
      </p:sp>
      <p:sp>
        <p:nvSpPr>
          <p:cNvPr id="2" name="Title 1">
            <a:extLst>
              <a:ext uri="{FF2B5EF4-FFF2-40B4-BE49-F238E27FC236}">
                <a16:creationId xmlns:a16="http://schemas.microsoft.com/office/drawing/2014/main" id="{1D6AC03D-D14E-6691-F001-E9EFCB19D44C}"/>
              </a:ext>
            </a:extLst>
          </p:cNvPr>
          <p:cNvSpPr>
            <a:spLocks noGrp="1"/>
          </p:cNvSpPr>
          <p:nvPr>
            <p:ph type="title"/>
          </p:nvPr>
        </p:nvSpPr>
        <p:spPr/>
        <p:txBody>
          <a:bodyPr/>
          <a:lstStyle/>
          <a:p>
            <a:r>
              <a:rPr lang="en-GB" dirty="0"/>
              <a:t>Lifts Manufacturing Use Case</a:t>
            </a:r>
            <a:endParaRPr lang="en-IE" dirty="0"/>
          </a:p>
        </p:txBody>
      </p:sp>
      <p:pic>
        <p:nvPicPr>
          <p:cNvPr id="4" name="Picture 3">
            <a:extLst>
              <a:ext uri="{FF2B5EF4-FFF2-40B4-BE49-F238E27FC236}">
                <a16:creationId xmlns:a16="http://schemas.microsoft.com/office/drawing/2014/main" id="{DB093777-FCFD-5E54-DC8C-ACD614D61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093" y="335378"/>
            <a:ext cx="5257798" cy="2958073"/>
          </a:xfrm>
          <a:prstGeom prst="rect">
            <a:avLst/>
          </a:prstGeom>
        </p:spPr>
      </p:pic>
      <p:sp>
        <p:nvSpPr>
          <p:cNvPr id="5" name="TextBox 4">
            <a:extLst>
              <a:ext uri="{FF2B5EF4-FFF2-40B4-BE49-F238E27FC236}">
                <a16:creationId xmlns:a16="http://schemas.microsoft.com/office/drawing/2014/main" id="{0AEEFB93-A0AA-DE5F-14D3-2D993DA0D1F0}"/>
              </a:ext>
            </a:extLst>
          </p:cNvPr>
          <p:cNvSpPr txBox="1"/>
          <p:nvPr/>
        </p:nvSpPr>
        <p:spPr>
          <a:xfrm>
            <a:off x="314418" y="1614328"/>
            <a:ext cx="5781582" cy="1477328"/>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cs typeface="Calibri" panose="020F0502020204030204" pitchFamily="34" charset="0"/>
              </a:rPr>
              <a:t>To select the first menu item and check an order, the user has to perform the Finger Count One gesture. In this case, a popup message appears asking the user to confirm that they would like to check the specific Bill of Materials (BoM) </a:t>
            </a:r>
            <a:endParaRPr lang="en-IE" dirty="0">
              <a:solidFill>
                <a:schemeClr val="accent3"/>
              </a:solidFill>
            </a:endParaRPr>
          </a:p>
        </p:txBody>
      </p:sp>
      <p:sp>
        <p:nvSpPr>
          <p:cNvPr id="6" name="TextBox 5">
            <a:extLst>
              <a:ext uri="{FF2B5EF4-FFF2-40B4-BE49-F238E27FC236}">
                <a16:creationId xmlns:a16="http://schemas.microsoft.com/office/drawing/2014/main" id="{6CD738EC-FC3D-595E-04E6-DE4B2FFF7321}"/>
              </a:ext>
            </a:extLst>
          </p:cNvPr>
          <p:cNvSpPr txBox="1"/>
          <p:nvPr/>
        </p:nvSpPr>
        <p:spPr>
          <a:xfrm>
            <a:off x="6728093" y="3293451"/>
            <a:ext cx="5032829" cy="553998"/>
          </a:xfrm>
          <a:prstGeom prst="rect">
            <a:avLst/>
          </a:prstGeom>
          <a:noFill/>
        </p:spPr>
        <p:txBody>
          <a:bodyPr wrap="square" rtlCol="0">
            <a:spAutoFit/>
          </a:bodyPr>
          <a:lstStyle/>
          <a:p>
            <a:r>
              <a:rPr lang="en-GB" sz="1200" i="0" dirty="0">
                <a:solidFill>
                  <a:schemeClr val="accent3"/>
                </a:solidFill>
                <a:effectLst/>
                <a:ea typeface="Calibri" panose="020F0502020204030204" pitchFamily="34" charset="0"/>
                <a:cs typeface="Calibri" panose="020F0502020204030204" pitchFamily="34" charset="0"/>
              </a:rPr>
              <a:t>^ Confirmation for checking the BoM of an order</a:t>
            </a:r>
            <a:endParaRPr lang="en-IE" sz="1200" i="1" dirty="0">
              <a:solidFill>
                <a:schemeClr val="accent3"/>
              </a:solidFill>
              <a:effectLst/>
              <a:ea typeface="Calibri" panose="020F0502020204030204" pitchFamily="34" charset="0"/>
              <a:cs typeface="Times New Roman" panose="02020603050405020304" pitchFamily="18" charset="0"/>
            </a:endParaRPr>
          </a:p>
          <a:p>
            <a:endParaRPr lang="en-IE" dirty="0"/>
          </a:p>
        </p:txBody>
      </p:sp>
      <p:pic>
        <p:nvPicPr>
          <p:cNvPr id="7" name="Picture 6">
            <a:extLst>
              <a:ext uri="{FF2B5EF4-FFF2-40B4-BE49-F238E27FC236}">
                <a16:creationId xmlns:a16="http://schemas.microsoft.com/office/drawing/2014/main" id="{6966A10C-8CE7-9221-FFA5-66290F2F5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094" y="3652107"/>
            <a:ext cx="5257797" cy="2958073"/>
          </a:xfrm>
          <a:prstGeom prst="rect">
            <a:avLst/>
          </a:prstGeom>
        </p:spPr>
      </p:pic>
      <p:sp>
        <p:nvSpPr>
          <p:cNvPr id="8" name="TextBox 7">
            <a:extLst>
              <a:ext uri="{FF2B5EF4-FFF2-40B4-BE49-F238E27FC236}">
                <a16:creationId xmlns:a16="http://schemas.microsoft.com/office/drawing/2014/main" id="{CE536E1A-68A8-E2C3-0363-2989995725FF}"/>
              </a:ext>
            </a:extLst>
          </p:cNvPr>
          <p:cNvSpPr txBox="1"/>
          <p:nvPr/>
        </p:nvSpPr>
        <p:spPr>
          <a:xfrm>
            <a:off x="314418" y="3812511"/>
            <a:ext cx="5664922" cy="1200329"/>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cs typeface="Calibri" panose="020F0502020204030204" pitchFamily="34" charset="0"/>
              </a:rPr>
              <a:t>Upon confirmation with the appropriate gesture, the system displays a pop-up providing instructions to the user, regarding the first step of the process, the tools checking part </a:t>
            </a:r>
            <a:endParaRPr lang="en-IE" dirty="0">
              <a:solidFill>
                <a:schemeClr val="accent3"/>
              </a:solidFill>
            </a:endParaRPr>
          </a:p>
        </p:txBody>
      </p:sp>
      <p:sp>
        <p:nvSpPr>
          <p:cNvPr id="11" name="TextBox 10">
            <a:extLst>
              <a:ext uri="{FF2B5EF4-FFF2-40B4-BE49-F238E27FC236}">
                <a16:creationId xmlns:a16="http://schemas.microsoft.com/office/drawing/2014/main" id="{3D8FD0BE-1F18-48E8-5EA1-C3EE49F03086}"/>
              </a:ext>
            </a:extLst>
          </p:cNvPr>
          <p:cNvSpPr txBox="1"/>
          <p:nvPr/>
        </p:nvSpPr>
        <p:spPr>
          <a:xfrm>
            <a:off x="6843502" y="6610180"/>
            <a:ext cx="4101484" cy="553998"/>
          </a:xfrm>
          <a:prstGeom prst="rect">
            <a:avLst/>
          </a:prstGeom>
          <a:noFill/>
        </p:spPr>
        <p:txBody>
          <a:bodyPr wrap="square" rtlCol="0">
            <a:spAutoFit/>
          </a:bodyPr>
          <a:lstStyle/>
          <a:p>
            <a:r>
              <a:rPr lang="en-GB" sz="1200" i="0" dirty="0">
                <a:solidFill>
                  <a:srgbClr val="44546A"/>
                </a:solidFill>
                <a:effectLst/>
                <a:ea typeface="Calibri" panose="020F0502020204030204" pitchFamily="34" charset="0"/>
                <a:cs typeface="Calibri" panose="020F0502020204030204" pitchFamily="34" charset="0"/>
              </a:rPr>
              <a:t>^ Instructions for tools checking</a:t>
            </a:r>
            <a:endParaRPr lang="en-IE" sz="1200" i="1" dirty="0">
              <a:solidFill>
                <a:srgbClr val="44546A"/>
              </a:solidFill>
              <a:effectLst/>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2999528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C67B-ADB3-6534-AC6C-4795BF2594F9}"/>
              </a:ext>
            </a:extLst>
          </p:cNvPr>
          <p:cNvSpPr>
            <a:spLocks noGrp="1"/>
          </p:cNvSpPr>
          <p:nvPr>
            <p:ph type="title"/>
          </p:nvPr>
        </p:nvSpPr>
        <p:spPr/>
        <p:txBody>
          <a:bodyPr/>
          <a:lstStyle/>
          <a:p>
            <a:r>
              <a:rPr lang="en-GB" dirty="0"/>
              <a:t>Lifts Manufacturing Use Case</a:t>
            </a:r>
            <a:endParaRPr lang="en-IE" dirty="0"/>
          </a:p>
        </p:txBody>
      </p:sp>
      <p:sp>
        <p:nvSpPr>
          <p:cNvPr id="3" name="Slide Number Placeholder 2">
            <a:extLst>
              <a:ext uri="{FF2B5EF4-FFF2-40B4-BE49-F238E27FC236}">
                <a16:creationId xmlns:a16="http://schemas.microsoft.com/office/drawing/2014/main" id="{2B7370B8-251F-1DB1-9A9D-94AEDBC380D8}"/>
              </a:ext>
            </a:extLst>
          </p:cNvPr>
          <p:cNvSpPr>
            <a:spLocks noGrp="1"/>
          </p:cNvSpPr>
          <p:nvPr>
            <p:ph type="sldNum" sz="quarter" idx="12"/>
          </p:nvPr>
        </p:nvSpPr>
        <p:spPr/>
        <p:txBody>
          <a:bodyPr/>
          <a:lstStyle/>
          <a:p>
            <a:pPr algn="l"/>
            <a:fld id="{CE60A950-A652-4A2E-94A4-23751B04ECA5}" type="slidenum">
              <a:rPr lang="en-IE" smtClean="0"/>
              <a:pPr algn="l"/>
              <a:t>21</a:t>
            </a:fld>
            <a:endParaRPr lang="en-IE"/>
          </a:p>
        </p:txBody>
      </p:sp>
      <p:pic>
        <p:nvPicPr>
          <p:cNvPr id="4" name="Picture 3">
            <a:extLst>
              <a:ext uri="{FF2B5EF4-FFF2-40B4-BE49-F238E27FC236}">
                <a16:creationId xmlns:a16="http://schemas.microsoft.com/office/drawing/2014/main" id="{58692236-F48C-77B8-274F-8215BA5CF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15143"/>
            <a:ext cx="5943600" cy="3343910"/>
          </a:xfrm>
          <a:prstGeom prst="rect">
            <a:avLst/>
          </a:prstGeom>
        </p:spPr>
      </p:pic>
      <p:sp>
        <p:nvSpPr>
          <p:cNvPr id="13" name="TextBox 12">
            <a:extLst>
              <a:ext uri="{FF2B5EF4-FFF2-40B4-BE49-F238E27FC236}">
                <a16:creationId xmlns:a16="http://schemas.microsoft.com/office/drawing/2014/main" id="{48D27CCF-4D6B-F246-704F-91CE4492D227}"/>
              </a:ext>
            </a:extLst>
          </p:cNvPr>
          <p:cNvSpPr txBox="1"/>
          <p:nvPr/>
        </p:nvSpPr>
        <p:spPr>
          <a:xfrm>
            <a:off x="447582" y="1415143"/>
            <a:ext cx="5781582" cy="4247317"/>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dirty="0">
                <a:solidFill>
                  <a:schemeClr val="accent3"/>
                </a:solidFill>
              </a:rPr>
              <a:t>Then the user, looking at tools </a:t>
            </a:r>
            <a:r>
              <a:rPr lang="en-GB" sz="1800" dirty="0">
                <a:solidFill>
                  <a:schemeClr val="accent3"/>
                </a:solidFill>
                <a:effectLst/>
                <a:ea typeface="Calibri" panose="020F0502020204030204" pitchFamily="34" charset="0"/>
              </a:rPr>
              <a:t>, looking at the tools through the AR glasses, receives feedback from the system regarding their status.</a:t>
            </a:r>
          </a:p>
          <a:p>
            <a:pPr marL="285750" indent="-285750">
              <a:buClr>
                <a:schemeClr val="accent2"/>
              </a:buClr>
              <a:buFont typeface="Open Sans" panose="020B0606030504020204" pitchFamily="34" charset="0"/>
              <a:buChar char="›"/>
            </a:pPr>
            <a:endParaRPr lang="en-GB" dirty="0">
              <a:solidFill>
                <a:schemeClr val="accent3"/>
              </a:solidFill>
              <a:ea typeface="Calibri" panose="020F0502020204030204" pitchFamily="34" charset="0"/>
            </a:endParaRPr>
          </a:p>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The system provides confirmation for:</a:t>
            </a:r>
          </a:p>
          <a:p>
            <a:pPr marL="742950" lvl="1" indent="-285750">
              <a:buClr>
                <a:schemeClr val="accent2"/>
              </a:buClr>
              <a:buFont typeface="Open Sans" panose="020B0606030504020204" pitchFamily="34" charset="0"/>
              <a:buChar char="›"/>
            </a:pPr>
            <a:r>
              <a:rPr lang="en-GB" dirty="0">
                <a:solidFill>
                  <a:schemeClr val="accent3"/>
                </a:solidFill>
                <a:ea typeface="Calibri" panose="020F0502020204030204" pitchFamily="34" charset="0"/>
              </a:rPr>
              <a:t>T</a:t>
            </a:r>
            <a:r>
              <a:rPr lang="en-GB" dirty="0">
                <a:solidFill>
                  <a:schemeClr val="accent3"/>
                </a:solidFill>
                <a:effectLst/>
                <a:ea typeface="Calibri" panose="020F0502020204030204" pitchFamily="34" charset="0"/>
              </a:rPr>
              <a:t>he appropriateness of a specific tool,</a:t>
            </a:r>
          </a:p>
          <a:p>
            <a:pPr marL="742950" lvl="1" indent="-285750">
              <a:buClr>
                <a:schemeClr val="accent2"/>
              </a:buClr>
              <a:buFont typeface="Open Sans" panose="020B0606030504020204" pitchFamily="34" charset="0"/>
              <a:buChar char="›"/>
            </a:pPr>
            <a:r>
              <a:rPr lang="en-GB" dirty="0">
                <a:solidFill>
                  <a:schemeClr val="accent3"/>
                </a:solidFill>
                <a:ea typeface="Calibri" panose="020F0502020204030204" pitchFamily="34" charset="0"/>
              </a:rPr>
              <a:t>Tools that need to be replaced</a:t>
            </a:r>
          </a:p>
          <a:p>
            <a:pPr marL="742950" lvl="1" indent="-285750">
              <a:buClr>
                <a:schemeClr val="accent2"/>
              </a:buClr>
              <a:buFont typeface="Open Sans" panose="020B0606030504020204" pitchFamily="34" charset="0"/>
              <a:buChar char="›"/>
            </a:pPr>
            <a:r>
              <a:rPr lang="en-GB" dirty="0">
                <a:solidFill>
                  <a:schemeClr val="accent3"/>
                </a:solidFill>
                <a:effectLst/>
                <a:ea typeface="Calibri" panose="020F0502020204030204" pitchFamily="34" charset="0"/>
              </a:rPr>
              <a:t>Missing tools</a:t>
            </a:r>
          </a:p>
          <a:p>
            <a:pPr lvl="1">
              <a:buClr>
                <a:schemeClr val="accent2"/>
              </a:buClr>
            </a:pPr>
            <a:endParaRPr lang="en-GB" dirty="0">
              <a:solidFill>
                <a:schemeClr val="accent3"/>
              </a:solidFill>
              <a:effectLst/>
              <a:ea typeface="Calibri" panose="020F0502020204030204" pitchFamily="34" charset="0"/>
            </a:endParaRPr>
          </a:p>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Information regarding tools is displayed in a notification window as well as through appropriate icons overlaid on top of the tools.</a:t>
            </a:r>
          </a:p>
          <a:p>
            <a:endParaRPr lang="en-GB" dirty="0">
              <a:latin typeface="Calibri" panose="020F0502020204030204" pitchFamily="34" charset="0"/>
            </a:endParaRPr>
          </a:p>
          <a:p>
            <a:endParaRPr lang="en-GB" dirty="0">
              <a:latin typeface="Calibri" panose="020F0502020204030204" pitchFamily="34" charset="0"/>
            </a:endParaRPr>
          </a:p>
          <a:p>
            <a:endParaRPr lang="en-IE" dirty="0"/>
          </a:p>
        </p:txBody>
      </p:sp>
    </p:spTree>
    <p:extLst>
      <p:ext uri="{BB962C8B-B14F-4D97-AF65-F5344CB8AC3E}">
        <p14:creationId xmlns:p14="http://schemas.microsoft.com/office/powerpoint/2010/main" val="2490640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C7CD9-5D06-4CB1-2756-CA6BCC4041FC}"/>
              </a:ext>
            </a:extLst>
          </p:cNvPr>
          <p:cNvSpPr>
            <a:spLocks noGrp="1"/>
          </p:cNvSpPr>
          <p:nvPr>
            <p:ph type="title"/>
          </p:nvPr>
        </p:nvSpPr>
        <p:spPr/>
        <p:txBody>
          <a:bodyPr/>
          <a:lstStyle/>
          <a:p>
            <a:r>
              <a:rPr lang="en-GB" dirty="0"/>
              <a:t>Lifts Manufacturing Use Case</a:t>
            </a:r>
            <a:endParaRPr lang="en-IE" dirty="0"/>
          </a:p>
        </p:txBody>
      </p:sp>
      <p:sp>
        <p:nvSpPr>
          <p:cNvPr id="3" name="Slide Number Placeholder 2">
            <a:extLst>
              <a:ext uri="{FF2B5EF4-FFF2-40B4-BE49-F238E27FC236}">
                <a16:creationId xmlns:a16="http://schemas.microsoft.com/office/drawing/2014/main" id="{914762D6-9A10-CD22-F2FF-2862BD2B6386}"/>
              </a:ext>
            </a:extLst>
          </p:cNvPr>
          <p:cNvSpPr>
            <a:spLocks noGrp="1"/>
          </p:cNvSpPr>
          <p:nvPr>
            <p:ph type="sldNum" sz="quarter" idx="12"/>
          </p:nvPr>
        </p:nvSpPr>
        <p:spPr/>
        <p:txBody>
          <a:bodyPr/>
          <a:lstStyle/>
          <a:p>
            <a:pPr algn="l"/>
            <a:fld id="{CE60A950-A652-4A2E-94A4-23751B04ECA5}" type="slidenum">
              <a:rPr lang="en-IE" smtClean="0"/>
              <a:pPr algn="l"/>
              <a:t>22</a:t>
            </a:fld>
            <a:endParaRPr lang="en-IE"/>
          </a:p>
        </p:txBody>
      </p:sp>
      <p:pic>
        <p:nvPicPr>
          <p:cNvPr id="4" name="Picture 3">
            <a:extLst>
              <a:ext uri="{FF2B5EF4-FFF2-40B4-BE49-F238E27FC236}">
                <a16:creationId xmlns:a16="http://schemas.microsoft.com/office/drawing/2014/main" id="{1FC3733A-A097-6FF5-1F3F-378FFE310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225" y="1757045"/>
            <a:ext cx="5943600" cy="3343910"/>
          </a:xfrm>
          <a:prstGeom prst="rect">
            <a:avLst/>
          </a:prstGeom>
        </p:spPr>
      </p:pic>
      <p:sp>
        <p:nvSpPr>
          <p:cNvPr id="5" name="TextBox 4">
            <a:extLst>
              <a:ext uri="{FF2B5EF4-FFF2-40B4-BE49-F238E27FC236}">
                <a16:creationId xmlns:a16="http://schemas.microsoft.com/office/drawing/2014/main" id="{C4954CB8-8C7E-B8F9-DB83-0F2EA83AE22A}"/>
              </a:ext>
            </a:extLst>
          </p:cNvPr>
          <p:cNvSpPr txBox="1"/>
          <p:nvPr/>
        </p:nvSpPr>
        <p:spPr>
          <a:xfrm>
            <a:off x="314418" y="1106733"/>
            <a:ext cx="8309499" cy="369332"/>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US" sz="1800" dirty="0">
                <a:solidFill>
                  <a:schemeClr val="accent3"/>
                </a:solidFill>
                <a:effectLst/>
                <a:latin typeface="Calibri" panose="020F0502020204030204" pitchFamily="34" charset="0"/>
                <a:ea typeface="Calibri" panose="020F0502020204030204" pitchFamily="34" charset="0"/>
              </a:rPr>
              <a:t>The next phase pertains to checking the unit parts, upon confirmation from the user </a:t>
            </a:r>
            <a:endParaRPr lang="en-IE" dirty="0">
              <a:solidFill>
                <a:schemeClr val="accent3"/>
              </a:solidFill>
            </a:endParaRPr>
          </a:p>
        </p:txBody>
      </p:sp>
      <p:sp>
        <p:nvSpPr>
          <p:cNvPr id="6" name="TextBox 5">
            <a:extLst>
              <a:ext uri="{FF2B5EF4-FFF2-40B4-BE49-F238E27FC236}">
                <a16:creationId xmlns:a16="http://schemas.microsoft.com/office/drawing/2014/main" id="{DBF5EBD1-B43F-533B-3F7C-204C01F1DF3E}"/>
              </a:ext>
            </a:extLst>
          </p:cNvPr>
          <p:cNvSpPr txBox="1"/>
          <p:nvPr/>
        </p:nvSpPr>
        <p:spPr>
          <a:xfrm>
            <a:off x="2943225" y="5140447"/>
            <a:ext cx="4744837" cy="276999"/>
          </a:xfrm>
          <a:prstGeom prst="rect">
            <a:avLst/>
          </a:prstGeom>
          <a:noFill/>
        </p:spPr>
        <p:txBody>
          <a:bodyPr wrap="square" rtlCol="0">
            <a:spAutoFit/>
          </a:bodyPr>
          <a:lstStyle/>
          <a:p>
            <a:r>
              <a:rPr lang="en-GB" sz="1200" dirty="0">
                <a:solidFill>
                  <a:schemeClr val="accent3"/>
                </a:solidFill>
                <a:effectLst/>
                <a:ea typeface="Calibri" panose="020F0502020204030204" pitchFamily="34" charset="0"/>
                <a:cs typeface="Calibri" panose="020F0502020204030204" pitchFamily="34" charset="0"/>
              </a:rPr>
              <a:t>^ Initiation of the order checking process</a:t>
            </a:r>
            <a:endParaRPr lang="en-IE" sz="1200" dirty="0">
              <a:solidFill>
                <a:schemeClr val="accent3"/>
              </a:solidFill>
            </a:endParaRPr>
          </a:p>
        </p:txBody>
      </p:sp>
    </p:spTree>
    <p:extLst>
      <p:ext uri="{BB962C8B-B14F-4D97-AF65-F5344CB8AC3E}">
        <p14:creationId xmlns:p14="http://schemas.microsoft.com/office/powerpoint/2010/main" val="3087207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61557-AA76-8C80-DD5F-6379BA3CA6F6}"/>
              </a:ext>
            </a:extLst>
          </p:cNvPr>
          <p:cNvSpPr>
            <a:spLocks noGrp="1"/>
          </p:cNvSpPr>
          <p:nvPr>
            <p:ph type="title"/>
          </p:nvPr>
        </p:nvSpPr>
        <p:spPr/>
        <p:txBody>
          <a:bodyPr/>
          <a:lstStyle/>
          <a:p>
            <a:r>
              <a:rPr lang="en-GB" dirty="0"/>
              <a:t>Lifts Manufacturing Use Case</a:t>
            </a:r>
            <a:endParaRPr lang="en-IE" dirty="0"/>
          </a:p>
        </p:txBody>
      </p:sp>
      <p:sp>
        <p:nvSpPr>
          <p:cNvPr id="3" name="Slide Number Placeholder 2">
            <a:extLst>
              <a:ext uri="{FF2B5EF4-FFF2-40B4-BE49-F238E27FC236}">
                <a16:creationId xmlns:a16="http://schemas.microsoft.com/office/drawing/2014/main" id="{FC5E6FAB-1136-AE78-6D59-6A4B5C84C091}"/>
              </a:ext>
            </a:extLst>
          </p:cNvPr>
          <p:cNvSpPr>
            <a:spLocks noGrp="1"/>
          </p:cNvSpPr>
          <p:nvPr>
            <p:ph type="sldNum" sz="quarter" idx="12"/>
          </p:nvPr>
        </p:nvSpPr>
        <p:spPr/>
        <p:txBody>
          <a:bodyPr/>
          <a:lstStyle/>
          <a:p>
            <a:pPr algn="l"/>
            <a:fld id="{CE60A950-A652-4A2E-94A4-23751B04ECA5}" type="slidenum">
              <a:rPr lang="en-IE" smtClean="0"/>
              <a:pPr algn="l"/>
              <a:t>23</a:t>
            </a:fld>
            <a:endParaRPr lang="en-IE"/>
          </a:p>
        </p:txBody>
      </p:sp>
      <p:pic>
        <p:nvPicPr>
          <p:cNvPr id="4" name="Picture 3">
            <a:extLst>
              <a:ext uri="{FF2B5EF4-FFF2-40B4-BE49-F238E27FC236}">
                <a16:creationId xmlns:a16="http://schemas.microsoft.com/office/drawing/2014/main" id="{DDD35D55-00FE-92F8-7BDE-29406C177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057" y="1963920"/>
            <a:ext cx="5943600" cy="3343910"/>
          </a:xfrm>
          <a:prstGeom prst="rect">
            <a:avLst/>
          </a:prstGeom>
        </p:spPr>
      </p:pic>
      <p:sp>
        <p:nvSpPr>
          <p:cNvPr id="5" name="TextBox 4">
            <a:extLst>
              <a:ext uri="{FF2B5EF4-FFF2-40B4-BE49-F238E27FC236}">
                <a16:creationId xmlns:a16="http://schemas.microsoft.com/office/drawing/2014/main" id="{30D30D15-FAA1-096F-533A-D14DC3F3C507}"/>
              </a:ext>
            </a:extLst>
          </p:cNvPr>
          <p:cNvSpPr txBox="1"/>
          <p:nvPr/>
        </p:nvSpPr>
        <p:spPr>
          <a:xfrm>
            <a:off x="314418" y="1172142"/>
            <a:ext cx="10711543" cy="646331"/>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The user initiates the process with a thumbs up gesture and the tools checking process begins. The user focuses on the unit and the system provides feedback on the various unit parts </a:t>
            </a:r>
            <a:endParaRPr lang="en-IE" dirty="0">
              <a:solidFill>
                <a:schemeClr val="accent3"/>
              </a:solidFill>
            </a:endParaRPr>
          </a:p>
        </p:txBody>
      </p:sp>
      <p:sp>
        <p:nvSpPr>
          <p:cNvPr id="6" name="TextBox 5">
            <a:extLst>
              <a:ext uri="{FF2B5EF4-FFF2-40B4-BE49-F238E27FC236}">
                <a16:creationId xmlns:a16="http://schemas.microsoft.com/office/drawing/2014/main" id="{5E79D812-14D4-E9C8-A3A4-0D70DB56A716}"/>
              </a:ext>
            </a:extLst>
          </p:cNvPr>
          <p:cNvSpPr txBox="1"/>
          <p:nvPr/>
        </p:nvSpPr>
        <p:spPr>
          <a:xfrm>
            <a:off x="2979057" y="5329751"/>
            <a:ext cx="7431314" cy="553998"/>
          </a:xfrm>
          <a:prstGeom prst="rect">
            <a:avLst/>
          </a:prstGeom>
          <a:noFill/>
        </p:spPr>
        <p:txBody>
          <a:bodyPr wrap="square" rtlCol="0">
            <a:spAutoFit/>
          </a:bodyPr>
          <a:lstStyle/>
          <a:p>
            <a:r>
              <a:rPr lang="en-GB" sz="1200" i="0" dirty="0">
                <a:solidFill>
                  <a:schemeClr val="accent3"/>
                </a:solidFill>
                <a:effectLst/>
                <a:ea typeface="Calibri" panose="020F0502020204030204" pitchFamily="34" charset="0"/>
                <a:cs typeface="Calibri" panose="020F0502020204030204" pitchFamily="34" charset="0"/>
              </a:rPr>
              <a:t>^ The unit parts are being detected and checked</a:t>
            </a:r>
            <a:endParaRPr lang="en-IE" sz="1200" i="1" dirty="0">
              <a:solidFill>
                <a:schemeClr val="accent3"/>
              </a:solidFill>
              <a:effectLst/>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721244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CE827A-A004-4718-5DB9-7A102490FB5E}"/>
              </a:ext>
            </a:extLst>
          </p:cNvPr>
          <p:cNvSpPr>
            <a:spLocks noGrp="1"/>
          </p:cNvSpPr>
          <p:nvPr>
            <p:ph type="sldNum" sz="quarter" idx="12"/>
          </p:nvPr>
        </p:nvSpPr>
        <p:spPr/>
        <p:txBody>
          <a:bodyPr/>
          <a:lstStyle/>
          <a:p>
            <a:pPr algn="l"/>
            <a:fld id="{CE60A950-A652-4A2E-94A4-23751B04ECA5}" type="slidenum">
              <a:rPr lang="en-IE" smtClean="0"/>
              <a:pPr algn="l"/>
              <a:t>24</a:t>
            </a:fld>
            <a:endParaRPr lang="en-IE"/>
          </a:p>
        </p:txBody>
      </p:sp>
      <p:sp>
        <p:nvSpPr>
          <p:cNvPr id="10" name="Title 9">
            <a:extLst>
              <a:ext uri="{FF2B5EF4-FFF2-40B4-BE49-F238E27FC236}">
                <a16:creationId xmlns:a16="http://schemas.microsoft.com/office/drawing/2014/main" id="{8786599A-E083-97E4-CBF3-AF2A921AFE40}"/>
              </a:ext>
            </a:extLst>
          </p:cNvPr>
          <p:cNvSpPr>
            <a:spLocks noGrp="1"/>
          </p:cNvSpPr>
          <p:nvPr>
            <p:ph type="title"/>
          </p:nvPr>
        </p:nvSpPr>
        <p:spPr/>
        <p:txBody>
          <a:bodyPr/>
          <a:lstStyle/>
          <a:p>
            <a:r>
              <a:rPr lang="en-GB" dirty="0"/>
              <a:t>Lifts Manufacturing Use Case</a:t>
            </a:r>
            <a:endParaRPr lang="en-IE" dirty="0"/>
          </a:p>
        </p:txBody>
      </p:sp>
      <p:pic>
        <p:nvPicPr>
          <p:cNvPr id="4" name="Picture 3">
            <a:extLst>
              <a:ext uri="{FF2B5EF4-FFF2-40B4-BE49-F238E27FC236}">
                <a16:creationId xmlns:a16="http://schemas.microsoft.com/office/drawing/2014/main" id="{297E1277-C67A-D6F8-7DD8-65C4A6CBDF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6242" y="125993"/>
            <a:ext cx="5442076" cy="3061167"/>
          </a:xfrm>
          <a:prstGeom prst="rect">
            <a:avLst/>
          </a:prstGeom>
        </p:spPr>
      </p:pic>
      <p:sp>
        <p:nvSpPr>
          <p:cNvPr id="5" name="TextBox 4">
            <a:extLst>
              <a:ext uri="{FF2B5EF4-FFF2-40B4-BE49-F238E27FC236}">
                <a16:creationId xmlns:a16="http://schemas.microsoft.com/office/drawing/2014/main" id="{5BE332EE-7430-C6F7-8608-898A27365C47}"/>
              </a:ext>
            </a:extLst>
          </p:cNvPr>
          <p:cNvSpPr txBox="1"/>
          <p:nvPr/>
        </p:nvSpPr>
        <p:spPr>
          <a:xfrm>
            <a:off x="314418" y="1189064"/>
            <a:ext cx="5781582" cy="1200329"/>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When everything is checked the system prompts the user to start the manual setup. The user has to adjust the valve blocks while inspecting the velocity, sound and pressure values </a:t>
            </a:r>
            <a:endParaRPr lang="en-IE" dirty="0">
              <a:solidFill>
                <a:schemeClr val="accent3"/>
              </a:solidFill>
            </a:endParaRPr>
          </a:p>
        </p:txBody>
      </p:sp>
      <p:pic>
        <p:nvPicPr>
          <p:cNvPr id="6" name="Picture 5">
            <a:extLst>
              <a:ext uri="{FF2B5EF4-FFF2-40B4-BE49-F238E27FC236}">
                <a16:creationId xmlns:a16="http://schemas.microsoft.com/office/drawing/2014/main" id="{2CAC68CF-3606-9F24-318A-39DC47D61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863" y="3491996"/>
            <a:ext cx="5441042" cy="3061168"/>
          </a:xfrm>
          <a:prstGeom prst="rect">
            <a:avLst/>
          </a:prstGeom>
        </p:spPr>
      </p:pic>
      <p:sp>
        <p:nvSpPr>
          <p:cNvPr id="7" name="TextBox 6">
            <a:extLst>
              <a:ext uri="{FF2B5EF4-FFF2-40B4-BE49-F238E27FC236}">
                <a16:creationId xmlns:a16="http://schemas.microsoft.com/office/drawing/2014/main" id="{52DE1FA8-594B-F2DD-73E4-167BEC08A996}"/>
              </a:ext>
            </a:extLst>
          </p:cNvPr>
          <p:cNvSpPr txBox="1"/>
          <p:nvPr/>
        </p:nvSpPr>
        <p:spPr>
          <a:xfrm>
            <a:off x="6336242" y="3122664"/>
            <a:ext cx="4005943" cy="276999"/>
          </a:xfrm>
          <a:prstGeom prst="rect">
            <a:avLst/>
          </a:prstGeom>
          <a:noFill/>
        </p:spPr>
        <p:txBody>
          <a:bodyPr wrap="square" rtlCol="0">
            <a:spAutoFit/>
          </a:bodyPr>
          <a:lstStyle/>
          <a:p>
            <a:r>
              <a:rPr lang="en-GB" sz="1200" dirty="0">
                <a:solidFill>
                  <a:schemeClr val="accent3"/>
                </a:solidFill>
                <a:effectLst/>
                <a:ea typeface="Calibri" panose="020F0502020204030204" pitchFamily="34" charset="0"/>
                <a:cs typeface="Calibri" panose="020F0502020204030204" pitchFamily="34" charset="0"/>
              </a:rPr>
              <a:t>^ The manual set up process begins</a:t>
            </a:r>
            <a:endParaRPr lang="en-IE" sz="1200" dirty="0">
              <a:solidFill>
                <a:schemeClr val="accent3"/>
              </a:solidFill>
            </a:endParaRPr>
          </a:p>
        </p:txBody>
      </p:sp>
      <p:sp>
        <p:nvSpPr>
          <p:cNvPr id="8" name="TextBox 7">
            <a:extLst>
              <a:ext uri="{FF2B5EF4-FFF2-40B4-BE49-F238E27FC236}">
                <a16:creationId xmlns:a16="http://schemas.microsoft.com/office/drawing/2014/main" id="{37B2BD82-B19C-1B78-BF56-C72B14C07155}"/>
              </a:ext>
            </a:extLst>
          </p:cNvPr>
          <p:cNvSpPr txBox="1"/>
          <p:nvPr/>
        </p:nvSpPr>
        <p:spPr>
          <a:xfrm>
            <a:off x="6358183" y="6550223"/>
            <a:ext cx="6502400" cy="276999"/>
          </a:xfrm>
          <a:prstGeom prst="rect">
            <a:avLst/>
          </a:prstGeom>
          <a:noFill/>
        </p:spPr>
        <p:txBody>
          <a:bodyPr wrap="square" rtlCol="0">
            <a:spAutoFit/>
          </a:bodyPr>
          <a:lstStyle/>
          <a:p>
            <a:r>
              <a:rPr lang="en-GB" sz="1200" dirty="0">
                <a:solidFill>
                  <a:schemeClr val="accent3"/>
                </a:solidFill>
                <a:effectLst/>
                <a:ea typeface="Calibri" panose="020F0502020204030204" pitchFamily="34" charset="0"/>
                <a:cs typeface="Calibri" panose="020F0502020204030204" pitchFamily="34" charset="0"/>
              </a:rPr>
              <a:t>^ The velocity, sound and pressure parameters are being checked</a:t>
            </a:r>
            <a:endParaRPr lang="en-IE" sz="1200" dirty="0">
              <a:solidFill>
                <a:schemeClr val="accent3"/>
              </a:solidFill>
            </a:endParaRPr>
          </a:p>
        </p:txBody>
      </p:sp>
    </p:spTree>
    <p:extLst>
      <p:ext uri="{BB962C8B-B14F-4D97-AF65-F5344CB8AC3E}">
        <p14:creationId xmlns:p14="http://schemas.microsoft.com/office/powerpoint/2010/main" val="1672498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10A06E-7645-4670-1C13-01395C0FF251}"/>
              </a:ext>
            </a:extLst>
          </p:cNvPr>
          <p:cNvSpPr>
            <a:spLocks noGrp="1"/>
          </p:cNvSpPr>
          <p:nvPr>
            <p:ph type="title"/>
          </p:nvPr>
        </p:nvSpPr>
        <p:spPr/>
        <p:txBody>
          <a:bodyPr/>
          <a:lstStyle/>
          <a:p>
            <a:r>
              <a:rPr lang="en-GB" dirty="0"/>
              <a:t>Lifts Manufacturing Use Case</a:t>
            </a:r>
            <a:endParaRPr lang="en-IE" dirty="0"/>
          </a:p>
        </p:txBody>
      </p:sp>
      <p:sp>
        <p:nvSpPr>
          <p:cNvPr id="3" name="Slide Number Placeholder 2">
            <a:extLst>
              <a:ext uri="{FF2B5EF4-FFF2-40B4-BE49-F238E27FC236}">
                <a16:creationId xmlns:a16="http://schemas.microsoft.com/office/drawing/2014/main" id="{D7A62305-D516-13C3-77B0-9584AD6CD866}"/>
              </a:ext>
            </a:extLst>
          </p:cNvPr>
          <p:cNvSpPr>
            <a:spLocks noGrp="1"/>
          </p:cNvSpPr>
          <p:nvPr>
            <p:ph type="sldNum" sz="quarter" idx="12"/>
          </p:nvPr>
        </p:nvSpPr>
        <p:spPr/>
        <p:txBody>
          <a:bodyPr/>
          <a:lstStyle/>
          <a:p>
            <a:pPr algn="l"/>
            <a:fld id="{CE60A950-A652-4A2E-94A4-23751B04ECA5}" type="slidenum">
              <a:rPr lang="en-IE" smtClean="0"/>
              <a:pPr algn="l"/>
              <a:t>25</a:t>
            </a:fld>
            <a:endParaRPr lang="en-IE"/>
          </a:p>
        </p:txBody>
      </p:sp>
      <p:pic>
        <p:nvPicPr>
          <p:cNvPr id="5" name="Picture 4">
            <a:extLst>
              <a:ext uri="{FF2B5EF4-FFF2-40B4-BE49-F238E27FC236}">
                <a16:creationId xmlns:a16="http://schemas.microsoft.com/office/drawing/2014/main" id="{9C699A7F-9982-FEA4-25EA-00187FA147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438" y="1756669"/>
            <a:ext cx="6197353" cy="3486011"/>
          </a:xfrm>
          <a:prstGeom prst="rect">
            <a:avLst/>
          </a:prstGeom>
        </p:spPr>
      </p:pic>
      <p:sp>
        <p:nvSpPr>
          <p:cNvPr id="2" name="TextBox 1">
            <a:extLst>
              <a:ext uri="{FF2B5EF4-FFF2-40B4-BE49-F238E27FC236}">
                <a16:creationId xmlns:a16="http://schemas.microsoft.com/office/drawing/2014/main" id="{E9991E30-DD94-E753-7C9F-CF0842368990}"/>
              </a:ext>
            </a:extLst>
          </p:cNvPr>
          <p:cNvSpPr txBox="1"/>
          <p:nvPr/>
        </p:nvSpPr>
        <p:spPr>
          <a:xfrm>
            <a:off x="523783" y="1145219"/>
            <a:ext cx="4767308" cy="369332"/>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Finally, the unit testing begins </a:t>
            </a:r>
            <a:endParaRPr lang="en-IE" dirty="0">
              <a:solidFill>
                <a:schemeClr val="accent3"/>
              </a:solidFill>
            </a:endParaRPr>
          </a:p>
        </p:txBody>
      </p:sp>
      <p:sp>
        <p:nvSpPr>
          <p:cNvPr id="4" name="TextBox 3">
            <a:extLst>
              <a:ext uri="{FF2B5EF4-FFF2-40B4-BE49-F238E27FC236}">
                <a16:creationId xmlns:a16="http://schemas.microsoft.com/office/drawing/2014/main" id="{CA3D223B-DFB8-4C2F-2D96-B1A7EEF7B635}"/>
              </a:ext>
            </a:extLst>
          </p:cNvPr>
          <p:cNvSpPr txBox="1"/>
          <p:nvPr/>
        </p:nvSpPr>
        <p:spPr>
          <a:xfrm>
            <a:off x="2609294" y="5282202"/>
            <a:ext cx="4226512" cy="276999"/>
          </a:xfrm>
          <a:prstGeom prst="rect">
            <a:avLst/>
          </a:prstGeom>
          <a:noFill/>
        </p:spPr>
        <p:txBody>
          <a:bodyPr wrap="square" rtlCol="0">
            <a:spAutoFit/>
          </a:bodyPr>
          <a:lstStyle/>
          <a:p>
            <a:r>
              <a:rPr lang="en-GB" sz="1200" dirty="0">
                <a:solidFill>
                  <a:schemeClr val="accent3"/>
                </a:solidFill>
                <a:effectLst/>
                <a:ea typeface="Calibri" panose="020F0502020204030204" pitchFamily="34" charset="0"/>
                <a:cs typeface="Calibri" panose="020F0502020204030204" pitchFamily="34" charset="0"/>
              </a:rPr>
              <a:t>^ Initiation of the Unit Testing Process</a:t>
            </a:r>
            <a:endParaRPr lang="en-IE" sz="1200" dirty="0">
              <a:solidFill>
                <a:schemeClr val="accent3"/>
              </a:solidFill>
            </a:endParaRPr>
          </a:p>
        </p:txBody>
      </p:sp>
    </p:spTree>
    <p:extLst>
      <p:ext uri="{BB962C8B-B14F-4D97-AF65-F5344CB8AC3E}">
        <p14:creationId xmlns:p14="http://schemas.microsoft.com/office/powerpoint/2010/main" val="2751075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4B41-3326-12F1-9300-58820E9755EB}"/>
              </a:ext>
            </a:extLst>
          </p:cNvPr>
          <p:cNvSpPr>
            <a:spLocks noGrp="1"/>
          </p:cNvSpPr>
          <p:nvPr>
            <p:ph type="title"/>
          </p:nvPr>
        </p:nvSpPr>
        <p:spPr/>
        <p:txBody>
          <a:bodyPr/>
          <a:lstStyle/>
          <a:p>
            <a:r>
              <a:rPr lang="en-GB" dirty="0"/>
              <a:t>Lifts Manufacturing Use Case</a:t>
            </a:r>
            <a:endParaRPr lang="en-IE" dirty="0"/>
          </a:p>
        </p:txBody>
      </p:sp>
      <p:sp>
        <p:nvSpPr>
          <p:cNvPr id="3" name="Slide Number Placeholder 2">
            <a:extLst>
              <a:ext uri="{FF2B5EF4-FFF2-40B4-BE49-F238E27FC236}">
                <a16:creationId xmlns:a16="http://schemas.microsoft.com/office/drawing/2014/main" id="{3A6A7E83-4074-BB78-83AF-A0707AA9CA62}"/>
              </a:ext>
            </a:extLst>
          </p:cNvPr>
          <p:cNvSpPr>
            <a:spLocks noGrp="1"/>
          </p:cNvSpPr>
          <p:nvPr>
            <p:ph type="sldNum" sz="quarter" idx="12"/>
          </p:nvPr>
        </p:nvSpPr>
        <p:spPr/>
        <p:txBody>
          <a:bodyPr/>
          <a:lstStyle/>
          <a:p>
            <a:pPr algn="l"/>
            <a:fld id="{CE60A950-A652-4A2E-94A4-23751B04ECA5}" type="slidenum">
              <a:rPr lang="en-IE" smtClean="0"/>
              <a:pPr algn="l"/>
              <a:t>26</a:t>
            </a:fld>
            <a:endParaRPr lang="en-IE"/>
          </a:p>
        </p:txBody>
      </p:sp>
      <p:pic>
        <p:nvPicPr>
          <p:cNvPr id="4" name="Picture 3">
            <a:extLst>
              <a:ext uri="{FF2B5EF4-FFF2-40B4-BE49-F238E27FC236}">
                <a16:creationId xmlns:a16="http://schemas.microsoft.com/office/drawing/2014/main" id="{7C3E0542-1974-559C-4131-D6A836D1A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4495" y="2288575"/>
            <a:ext cx="6183815" cy="3478396"/>
          </a:xfrm>
          <a:prstGeom prst="rect">
            <a:avLst/>
          </a:prstGeom>
        </p:spPr>
      </p:pic>
      <p:sp>
        <p:nvSpPr>
          <p:cNvPr id="7" name="Rectangle 2">
            <a:extLst>
              <a:ext uri="{FF2B5EF4-FFF2-40B4-BE49-F238E27FC236}">
                <a16:creationId xmlns:a16="http://schemas.microsoft.com/office/drawing/2014/main" id="{6872E8B5-A5F1-1A59-7236-CF04417B7593}"/>
              </a:ext>
            </a:extLst>
          </p:cNvPr>
          <p:cNvSpPr>
            <a:spLocks noChangeArrowheads="1"/>
          </p:cNvSpPr>
          <p:nvPr/>
        </p:nvSpPr>
        <p:spPr bwMode="auto">
          <a:xfrm>
            <a:off x="518603" y="1091029"/>
            <a:ext cx="10515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
                <a:schemeClr val="accent2"/>
              </a:buClr>
              <a:buSzTx/>
              <a:buFont typeface="Open Sans" panose="020B0606030504020204" pitchFamily="34" charset="0"/>
              <a:buChar char="›"/>
              <a:tabLst/>
            </a:pPr>
            <a:r>
              <a:rPr lang="en-GB" altLang="en-US" dirty="0">
                <a:solidFill>
                  <a:schemeClr val="accent3"/>
                </a:solidFill>
                <a:ea typeface="Calibri" panose="020F0502020204030204" pitchFamily="34" charset="0"/>
                <a:cs typeface="Calibri" panose="020F0502020204030204" pitchFamily="34" charset="0"/>
              </a:rPr>
              <a:t>T</a:t>
            </a:r>
            <a:r>
              <a:rPr kumimoji="0" lang="en-GB" altLang="en-US" b="0" i="0" u="none" strike="noStrike" cap="none" normalizeH="0" baseline="0" dirty="0">
                <a:ln>
                  <a:noFill/>
                </a:ln>
                <a:solidFill>
                  <a:schemeClr val="accent3"/>
                </a:solidFill>
                <a:effectLst/>
                <a:ea typeface="Calibri" panose="020F0502020204030204" pitchFamily="34" charset="0"/>
                <a:cs typeface="Calibri" panose="020F0502020204030204" pitchFamily="34" charset="0"/>
              </a:rPr>
              <a:t>he operator can see all the diagrams on their field of view in order to inspect them. Then they have three options to either Print the results, retest if there were issues found and finish all processes. </a:t>
            </a:r>
            <a:endParaRPr kumimoji="0" lang="en-GB" altLang="en-US" b="0" i="0" u="none" strike="noStrike" cap="none" normalizeH="0" baseline="0" dirty="0">
              <a:ln>
                <a:noFill/>
              </a:ln>
              <a:solidFill>
                <a:schemeClr val="accent3"/>
              </a:solidFill>
              <a:effectLst/>
            </a:endParaRPr>
          </a:p>
        </p:txBody>
      </p:sp>
      <p:sp>
        <p:nvSpPr>
          <p:cNvPr id="8" name="TextBox 7">
            <a:extLst>
              <a:ext uri="{FF2B5EF4-FFF2-40B4-BE49-F238E27FC236}">
                <a16:creationId xmlns:a16="http://schemas.microsoft.com/office/drawing/2014/main" id="{589E0C64-158E-4D84-4805-3EA562EF0E3D}"/>
              </a:ext>
            </a:extLst>
          </p:cNvPr>
          <p:cNvSpPr txBox="1"/>
          <p:nvPr/>
        </p:nvSpPr>
        <p:spPr>
          <a:xfrm>
            <a:off x="2597691" y="5790090"/>
            <a:ext cx="7330362" cy="553998"/>
          </a:xfrm>
          <a:prstGeom prst="rect">
            <a:avLst/>
          </a:prstGeom>
          <a:noFill/>
        </p:spPr>
        <p:txBody>
          <a:bodyPr wrap="square" rtlCol="0">
            <a:spAutoFit/>
          </a:bodyPr>
          <a:lstStyle/>
          <a:p>
            <a:r>
              <a:rPr lang="en-GB" sz="1200" i="0" dirty="0">
                <a:solidFill>
                  <a:schemeClr val="accent3"/>
                </a:solidFill>
                <a:effectLst/>
                <a:ea typeface="Calibri" panose="020F0502020204030204" pitchFamily="34" charset="0"/>
                <a:cs typeface="Calibri" panose="020F0502020204030204" pitchFamily="34" charset="0"/>
              </a:rPr>
              <a:t>^ The diagrams of the parameters (velocity, sound, pressure) are displayed</a:t>
            </a:r>
            <a:endParaRPr lang="en-IE" sz="1200" i="1" dirty="0">
              <a:solidFill>
                <a:schemeClr val="accent3"/>
              </a:solidFill>
              <a:effectLst/>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3218329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89AF-5A88-4422-B83A-2CE6887C9CFC}"/>
              </a:ext>
            </a:extLst>
          </p:cNvPr>
          <p:cNvSpPr>
            <a:spLocks noGrp="1"/>
          </p:cNvSpPr>
          <p:nvPr>
            <p:ph type="ctrTitle"/>
          </p:nvPr>
        </p:nvSpPr>
        <p:spPr/>
        <p:txBody>
          <a:bodyPr/>
          <a:lstStyle/>
          <a:p>
            <a:r>
              <a:rPr lang="en-US" dirty="0"/>
              <a:t>Gestures</a:t>
            </a:r>
            <a:endParaRPr lang="en-IE" dirty="0"/>
          </a:p>
        </p:txBody>
      </p:sp>
      <p:pic>
        <p:nvPicPr>
          <p:cNvPr id="3" name="Graphic 2" descr="Badge 5 with solid fill">
            <a:extLst>
              <a:ext uri="{FF2B5EF4-FFF2-40B4-BE49-F238E27FC236}">
                <a16:creationId xmlns:a16="http://schemas.microsoft.com/office/drawing/2014/main" id="{841E4EB9-2A54-5F26-E25B-8FFC2F468580}"/>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8276" y="2713055"/>
            <a:ext cx="3512682" cy="3512682"/>
          </a:xfrm>
          <a:prstGeom prst="rect">
            <a:avLst/>
          </a:prstGeom>
        </p:spPr>
      </p:pic>
    </p:spTree>
    <p:extLst>
      <p:ext uri="{BB962C8B-B14F-4D97-AF65-F5344CB8AC3E}">
        <p14:creationId xmlns:p14="http://schemas.microsoft.com/office/powerpoint/2010/main" val="1277965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442FD9-F2D3-C8A1-9DF0-63D96602B11C}"/>
              </a:ext>
            </a:extLst>
          </p:cNvPr>
          <p:cNvSpPr>
            <a:spLocks noGrp="1"/>
          </p:cNvSpPr>
          <p:nvPr>
            <p:ph idx="1"/>
          </p:nvPr>
        </p:nvSpPr>
        <p:spPr>
          <a:xfrm>
            <a:off x="323295" y="1430249"/>
            <a:ext cx="10525217" cy="1536476"/>
          </a:xfrm>
        </p:spPr>
        <p:txBody>
          <a:bodyPr>
            <a:noAutofit/>
          </a:bodyPr>
          <a:lstStyle/>
          <a:p>
            <a:r>
              <a:rPr lang="en-GB" dirty="0">
                <a:effectLst/>
                <a:ea typeface="Calibri" panose="020F0502020204030204" pitchFamily="34" charset="0"/>
              </a:rPr>
              <a:t>The users lift as many fingers as the index of the menu item they wish to select (</a:t>
            </a:r>
            <a:r>
              <a:rPr lang="en-GB" i="1" dirty="0">
                <a:effectLst/>
                <a:ea typeface="Calibri" panose="020F0502020204030204" pitchFamily="34" charset="0"/>
              </a:rPr>
              <a:t>e.g.</a:t>
            </a:r>
            <a:r>
              <a:rPr lang="en-GB" dirty="0">
                <a:effectLst/>
                <a:ea typeface="Calibri" panose="020F0502020204030204" pitchFamily="34" charset="0"/>
              </a:rPr>
              <a:t>, if they want to choose the second element of the menu they need to lift two fingers). The menu component in the operator’s field of view is designed to include three items, thus by integrating the finger count gesture, the operator has to use only one of his hands. The finger count gesture is also natural to the users, since it is used in everyday life as well.</a:t>
            </a:r>
            <a:endParaRPr lang="en-IE" dirty="0"/>
          </a:p>
        </p:txBody>
      </p:sp>
      <p:sp>
        <p:nvSpPr>
          <p:cNvPr id="3" name="Slide Number Placeholder 2">
            <a:extLst>
              <a:ext uri="{FF2B5EF4-FFF2-40B4-BE49-F238E27FC236}">
                <a16:creationId xmlns:a16="http://schemas.microsoft.com/office/drawing/2014/main" id="{4F9D8E2D-0893-1C58-A0DE-F70AB869C58D}"/>
              </a:ext>
            </a:extLst>
          </p:cNvPr>
          <p:cNvSpPr>
            <a:spLocks noGrp="1"/>
          </p:cNvSpPr>
          <p:nvPr>
            <p:ph type="sldNum" sz="quarter" idx="12"/>
          </p:nvPr>
        </p:nvSpPr>
        <p:spPr/>
        <p:txBody>
          <a:bodyPr/>
          <a:lstStyle/>
          <a:p>
            <a:pPr algn="l"/>
            <a:fld id="{CE60A950-A652-4A2E-94A4-23751B04ECA5}" type="slidenum">
              <a:rPr lang="en-IE" smtClean="0"/>
              <a:pPr algn="l"/>
              <a:t>28</a:t>
            </a:fld>
            <a:endParaRPr lang="en-IE"/>
          </a:p>
        </p:txBody>
      </p:sp>
      <p:sp>
        <p:nvSpPr>
          <p:cNvPr id="5" name="Title 4">
            <a:extLst>
              <a:ext uri="{FF2B5EF4-FFF2-40B4-BE49-F238E27FC236}">
                <a16:creationId xmlns:a16="http://schemas.microsoft.com/office/drawing/2014/main" id="{96FD3274-8B87-626E-66CF-ED0ECF55D160}"/>
              </a:ext>
            </a:extLst>
          </p:cNvPr>
          <p:cNvSpPr>
            <a:spLocks noGrp="1"/>
          </p:cNvSpPr>
          <p:nvPr>
            <p:ph type="title"/>
          </p:nvPr>
        </p:nvSpPr>
        <p:spPr/>
        <p:txBody>
          <a:bodyPr/>
          <a:lstStyle/>
          <a:p>
            <a:r>
              <a:rPr lang="en-GB" dirty="0"/>
              <a:t>Gestures</a:t>
            </a:r>
            <a:endParaRPr lang="en-IE" dirty="0"/>
          </a:p>
        </p:txBody>
      </p:sp>
      <p:pic>
        <p:nvPicPr>
          <p:cNvPr id="7" name="Picture 6">
            <a:extLst>
              <a:ext uri="{FF2B5EF4-FFF2-40B4-BE49-F238E27FC236}">
                <a16:creationId xmlns:a16="http://schemas.microsoft.com/office/drawing/2014/main" id="{B12EC220-49B2-9C15-865C-FE33305578D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3556" y="4022318"/>
            <a:ext cx="5306939" cy="1536476"/>
          </a:xfrm>
          <a:prstGeom prst="rect">
            <a:avLst/>
          </a:prstGeom>
        </p:spPr>
      </p:pic>
      <p:sp>
        <p:nvSpPr>
          <p:cNvPr id="8" name="TextBox 7">
            <a:extLst>
              <a:ext uri="{FF2B5EF4-FFF2-40B4-BE49-F238E27FC236}">
                <a16:creationId xmlns:a16="http://schemas.microsoft.com/office/drawing/2014/main" id="{A23B42D1-278D-9F97-F623-16C5E018B88D}"/>
              </a:ext>
            </a:extLst>
          </p:cNvPr>
          <p:cNvSpPr txBox="1"/>
          <p:nvPr/>
        </p:nvSpPr>
        <p:spPr>
          <a:xfrm>
            <a:off x="314418" y="1114540"/>
            <a:ext cx="3343275" cy="369332"/>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b="1" dirty="0">
                <a:solidFill>
                  <a:schemeClr val="accent3"/>
                </a:solidFill>
              </a:rPr>
              <a:t>Finger Count</a:t>
            </a:r>
            <a:endParaRPr lang="en-IE" b="1" dirty="0">
              <a:solidFill>
                <a:schemeClr val="accent3"/>
              </a:solidFill>
            </a:endParaRPr>
          </a:p>
        </p:txBody>
      </p:sp>
    </p:spTree>
    <p:extLst>
      <p:ext uri="{BB962C8B-B14F-4D97-AF65-F5344CB8AC3E}">
        <p14:creationId xmlns:p14="http://schemas.microsoft.com/office/powerpoint/2010/main" val="3966984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442FD9-F2D3-C8A1-9DF0-63D96602B11C}"/>
              </a:ext>
            </a:extLst>
          </p:cNvPr>
          <p:cNvSpPr>
            <a:spLocks noGrp="1"/>
          </p:cNvSpPr>
          <p:nvPr>
            <p:ph idx="1"/>
          </p:nvPr>
        </p:nvSpPr>
        <p:spPr>
          <a:xfrm>
            <a:off x="314418" y="733676"/>
            <a:ext cx="10525217" cy="1536476"/>
          </a:xfrm>
        </p:spPr>
        <p:txBody>
          <a:bodyPr>
            <a:noAutofit/>
          </a:bodyPr>
          <a:lstStyle/>
          <a:p>
            <a:endParaRPr lang="en-GB" sz="1800" dirty="0">
              <a:effectLst/>
              <a:ea typeface="Calibri" panose="020F0502020204030204" pitchFamily="34" charset="0"/>
            </a:endParaRPr>
          </a:p>
          <a:p>
            <a:r>
              <a:rPr lang="en-GB" b="1" dirty="0">
                <a:ea typeface="Calibri" panose="020F0502020204030204" pitchFamily="34" charset="0"/>
              </a:rPr>
              <a:t>Opening &amp; Closing Fist</a:t>
            </a:r>
          </a:p>
          <a:p>
            <a:r>
              <a:rPr lang="en-GB" sz="1800" dirty="0">
                <a:effectLst/>
                <a:ea typeface="Calibri" panose="020F0502020204030204" pitchFamily="34" charset="0"/>
              </a:rPr>
              <a:t>Through the various tasks the PLOs have to complete, whenever a defect occurs in the production line, they might need to stop the production for a while, to avoid the upcoming defects and recalibrate the systems involved. Since this operation requires a rapid reaction, the gesture of closing and opening fist is suitable for this interaction </a:t>
            </a:r>
            <a:endParaRPr lang="en-IE" dirty="0"/>
          </a:p>
        </p:txBody>
      </p:sp>
      <p:sp>
        <p:nvSpPr>
          <p:cNvPr id="3" name="Slide Number Placeholder 2">
            <a:extLst>
              <a:ext uri="{FF2B5EF4-FFF2-40B4-BE49-F238E27FC236}">
                <a16:creationId xmlns:a16="http://schemas.microsoft.com/office/drawing/2014/main" id="{4F9D8E2D-0893-1C58-A0DE-F70AB869C58D}"/>
              </a:ext>
            </a:extLst>
          </p:cNvPr>
          <p:cNvSpPr>
            <a:spLocks noGrp="1"/>
          </p:cNvSpPr>
          <p:nvPr>
            <p:ph type="sldNum" sz="quarter" idx="12"/>
          </p:nvPr>
        </p:nvSpPr>
        <p:spPr/>
        <p:txBody>
          <a:bodyPr/>
          <a:lstStyle/>
          <a:p>
            <a:pPr algn="l"/>
            <a:fld id="{CE60A950-A652-4A2E-94A4-23751B04ECA5}" type="slidenum">
              <a:rPr lang="en-IE" smtClean="0"/>
              <a:pPr algn="l"/>
              <a:t>29</a:t>
            </a:fld>
            <a:endParaRPr lang="en-IE"/>
          </a:p>
        </p:txBody>
      </p:sp>
      <p:sp>
        <p:nvSpPr>
          <p:cNvPr id="5" name="Title 4">
            <a:extLst>
              <a:ext uri="{FF2B5EF4-FFF2-40B4-BE49-F238E27FC236}">
                <a16:creationId xmlns:a16="http://schemas.microsoft.com/office/drawing/2014/main" id="{96FD3274-8B87-626E-66CF-ED0ECF55D160}"/>
              </a:ext>
            </a:extLst>
          </p:cNvPr>
          <p:cNvSpPr>
            <a:spLocks noGrp="1"/>
          </p:cNvSpPr>
          <p:nvPr>
            <p:ph type="title"/>
          </p:nvPr>
        </p:nvSpPr>
        <p:spPr/>
        <p:txBody>
          <a:bodyPr/>
          <a:lstStyle/>
          <a:p>
            <a:r>
              <a:rPr lang="en-GB" dirty="0"/>
              <a:t>Gestures</a:t>
            </a:r>
            <a:endParaRPr lang="en-IE" dirty="0"/>
          </a:p>
        </p:txBody>
      </p:sp>
      <p:grpSp>
        <p:nvGrpSpPr>
          <p:cNvPr id="2" name="Group 1">
            <a:extLst>
              <a:ext uri="{FF2B5EF4-FFF2-40B4-BE49-F238E27FC236}">
                <a16:creationId xmlns:a16="http://schemas.microsoft.com/office/drawing/2014/main" id="{AD0D47EA-0503-4E81-8353-D0333829A702}"/>
              </a:ext>
            </a:extLst>
          </p:cNvPr>
          <p:cNvGrpSpPr/>
          <p:nvPr/>
        </p:nvGrpSpPr>
        <p:grpSpPr>
          <a:xfrm>
            <a:off x="2445797" y="3429000"/>
            <a:ext cx="5413735" cy="1750221"/>
            <a:chOff x="0" y="0"/>
            <a:chExt cx="4481619" cy="1619885"/>
          </a:xfrm>
        </p:grpSpPr>
        <p:pic>
          <p:nvPicPr>
            <p:cNvPr id="4" name="Picture 3" descr="A close-up of a hand&#10;&#10;Description automatically generated with medium confidence">
              <a:extLst>
                <a:ext uri="{FF2B5EF4-FFF2-40B4-BE49-F238E27FC236}">
                  <a16:creationId xmlns:a16="http://schemas.microsoft.com/office/drawing/2014/main" id="{15581F1E-9EF3-9028-1EAA-6842674F219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619885" cy="1619885"/>
            </a:xfrm>
            <a:prstGeom prst="rect">
              <a:avLst/>
            </a:prstGeom>
          </p:spPr>
        </p:pic>
        <p:pic>
          <p:nvPicPr>
            <p:cNvPr id="9" name="Picture 8" descr="A picture containing plate, white, hand&#10;&#10;Description automatically generated">
              <a:extLst>
                <a:ext uri="{FF2B5EF4-FFF2-40B4-BE49-F238E27FC236}">
                  <a16:creationId xmlns:a16="http://schemas.microsoft.com/office/drawing/2014/main" id="{78416023-C98E-3422-04A2-874F2E2924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1734" y="0"/>
              <a:ext cx="1619885" cy="1619885"/>
            </a:xfrm>
            <a:prstGeom prst="rect">
              <a:avLst/>
            </a:prstGeom>
          </p:spPr>
        </p:pic>
      </p:grpSp>
    </p:spTree>
    <p:extLst>
      <p:ext uri="{BB962C8B-B14F-4D97-AF65-F5344CB8AC3E}">
        <p14:creationId xmlns:p14="http://schemas.microsoft.com/office/powerpoint/2010/main" val="3955961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44C9D-0DD0-4BC4-B562-0B7B6ECF16B1}"/>
              </a:ext>
            </a:extLst>
          </p:cNvPr>
          <p:cNvSpPr>
            <a:spLocks noGrp="1"/>
          </p:cNvSpPr>
          <p:nvPr>
            <p:ph type="ctrTitle"/>
          </p:nvPr>
        </p:nvSpPr>
        <p:spPr>
          <a:xfrm>
            <a:off x="838199" y="2140038"/>
            <a:ext cx="8643151" cy="1815009"/>
          </a:xfrm>
        </p:spPr>
        <p:txBody>
          <a:bodyPr/>
          <a:lstStyle/>
          <a:p>
            <a:r>
              <a:rPr lang="en-IE" dirty="0"/>
              <a:t>Introduction and Description</a:t>
            </a:r>
          </a:p>
        </p:txBody>
      </p:sp>
      <p:pic>
        <p:nvPicPr>
          <p:cNvPr id="3" name="Graphic 2" descr="Badge 1 with solid fill">
            <a:extLst>
              <a:ext uri="{FF2B5EF4-FFF2-40B4-BE49-F238E27FC236}">
                <a16:creationId xmlns:a16="http://schemas.microsoft.com/office/drawing/2014/main" id="{2C596C26-3E9D-95BD-A152-F5099A054B4E}"/>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8276" y="2713055"/>
            <a:ext cx="3512682" cy="3512682"/>
          </a:xfrm>
          <a:prstGeom prst="rect">
            <a:avLst/>
          </a:prstGeom>
        </p:spPr>
      </p:pic>
    </p:spTree>
    <p:extLst>
      <p:ext uri="{BB962C8B-B14F-4D97-AF65-F5344CB8AC3E}">
        <p14:creationId xmlns:p14="http://schemas.microsoft.com/office/powerpoint/2010/main" val="759953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442FD9-F2D3-C8A1-9DF0-63D96602B11C}"/>
              </a:ext>
            </a:extLst>
          </p:cNvPr>
          <p:cNvSpPr>
            <a:spLocks noGrp="1"/>
          </p:cNvSpPr>
          <p:nvPr>
            <p:ph idx="1"/>
          </p:nvPr>
        </p:nvSpPr>
        <p:spPr>
          <a:xfrm>
            <a:off x="314418" y="733675"/>
            <a:ext cx="10525217" cy="2183695"/>
          </a:xfrm>
        </p:spPr>
        <p:txBody>
          <a:bodyPr>
            <a:noAutofit/>
          </a:bodyPr>
          <a:lstStyle/>
          <a:p>
            <a:endParaRPr lang="en-GB" sz="1800" dirty="0">
              <a:effectLst/>
              <a:ea typeface="Calibri" panose="020F0502020204030204" pitchFamily="34" charset="0"/>
            </a:endParaRPr>
          </a:p>
          <a:p>
            <a:r>
              <a:rPr lang="en-GB" b="1" dirty="0">
                <a:ea typeface="Calibri" panose="020F0502020204030204" pitchFamily="34" charset="0"/>
              </a:rPr>
              <a:t>Thumbs Up &amp; Thumbs Down</a:t>
            </a:r>
          </a:p>
          <a:p>
            <a:r>
              <a:rPr lang="en-GB" dirty="0">
                <a:effectLst/>
                <a:ea typeface="Calibri" panose="020F0502020204030204" pitchFamily="34" charset="0"/>
              </a:rPr>
              <a:t>Through the AR UI, the PLOs can initiate specific processes (e.g., Output Inspection, Tools checking etc.), by selecting a menu option with the finger count gesture. In order to initiate one of these processes, after a pop-up message appears, the PLO has to confirm by performing the thumbs up gesture, or decline to start the process by performing the thumbs down gesture.</a:t>
            </a:r>
            <a:endParaRPr lang="en-GB" b="1" dirty="0">
              <a:ea typeface="Calibri" panose="020F0502020204030204" pitchFamily="34" charset="0"/>
            </a:endParaRPr>
          </a:p>
        </p:txBody>
      </p:sp>
      <p:sp>
        <p:nvSpPr>
          <p:cNvPr id="3" name="Slide Number Placeholder 2">
            <a:extLst>
              <a:ext uri="{FF2B5EF4-FFF2-40B4-BE49-F238E27FC236}">
                <a16:creationId xmlns:a16="http://schemas.microsoft.com/office/drawing/2014/main" id="{4F9D8E2D-0893-1C58-A0DE-F70AB869C58D}"/>
              </a:ext>
            </a:extLst>
          </p:cNvPr>
          <p:cNvSpPr>
            <a:spLocks noGrp="1"/>
          </p:cNvSpPr>
          <p:nvPr>
            <p:ph type="sldNum" sz="quarter" idx="12"/>
          </p:nvPr>
        </p:nvSpPr>
        <p:spPr/>
        <p:txBody>
          <a:bodyPr/>
          <a:lstStyle/>
          <a:p>
            <a:pPr algn="l"/>
            <a:fld id="{CE60A950-A652-4A2E-94A4-23751B04ECA5}" type="slidenum">
              <a:rPr lang="en-IE" smtClean="0"/>
              <a:pPr algn="l"/>
              <a:t>30</a:t>
            </a:fld>
            <a:endParaRPr lang="en-IE"/>
          </a:p>
        </p:txBody>
      </p:sp>
      <p:sp>
        <p:nvSpPr>
          <p:cNvPr id="5" name="Title 4">
            <a:extLst>
              <a:ext uri="{FF2B5EF4-FFF2-40B4-BE49-F238E27FC236}">
                <a16:creationId xmlns:a16="http://schemas.microsoft.com/office/drawing/2014/main" id="{96FD3274-8B87-626E-66CF-ED0ECF55D160}"/>
              </a:ext>
            </a:extLst>
          </p:cNvPr>
          <p:cNvSpPr>
            <a:spLocks noGrp="1"/>
          </p:cNvSpPr>
          <p:nvPr>
            <p:ph type="title"/>
          </p:nvPr>
        </p:nvSpPr>
        <p:spPr/>
        <p:txBody>
          <a:bodyPr/>
          <a:lstStyle/>
          <a:p>
            <a:r>
              <a:rPr lang="en-GB" dirty="0"/>
              <a:t>Gestures</a:t>
            </a:r>
            <a:endParaRPr lang="en-IE" dirty="0"/>
          </a:p>
        </p:txBody>
      </p:sp>
      <p:grpSp>
        <p:nvGrpSpPr>
          <p:cNvPr id="7" name="Group 6">
            <a:extLst>
              <a:ext uri="{FF2B5EF4-FFF2-40B4-BE49-F238E27FC236}">
                <a16:creationId xmlns:a16="http://schemas.microsoft.com/office/drawing/2014/main" id="{344A8373-CE2E-1EDE-C52E-A29D3D042932}"/>
              </a:ext>
            </a:extLst>
          </p:cNvPr>
          <p:cNvGrpSpPr/>
          <p:nvPr/>
        </p:nvGrpSpPr>
        <p:grpSpPr>
          <a:xfrm>
            <a:off x="3170282" y="3232210"/>
            <a:ext cx="4232003" cy="1888309"/>
            <a:chOff x="0" y="0"/>
            <a:chExt cx="4481619" cy="1619885"/>
          </a:xfrm>
        </p:grpSpPr>
        <p:pic>
          <p:nvPicPr>
            <p:cNvPr id="8" name="Picture 7" descr="A close-up of a hand holding a light bulb&#10;&#10;Description automatically generated with medium confidence">
              <a:extLst>
                <a:ext uri="{FF2B5EF4-FFF2-40B4-BE49-F238E27FC236}">
                  <a16:creationId xmlns:a16="http://schemas.microsoft.com/office/drawing/2014/main" id="{CA7CC9CD-BE5D-DF7F-A6D3-7FD29F3220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1734" y="0"/>
              <a:ext cx="1619885" cy="1619885"/>
            </a:xfrm>
            <a:prstGeom prst="rect">
              <a:avLst/>
            </a:prstGeom>
          </p:spPr>
        </p:pic>
        <p:pic>
          <p:nvPicPr>
            <p:cNvPr id="10" name="Picture 9">
              <a:extLst>
                <a:ext uri="{FF2B5EF4-FFF2-40B4-BE49-F238E27FC236}">
                  <a16:creationId xmlns:a16="http://schemas.microsoft.com/office/drawing/2014/main" id="{2985FB90-6FC6-13A1-36B2-E2237F05C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619885" cy="1619885"/>
            </a:xfrm>
            <a:prstGeom prst="rect">
              <a:avLst/>
            </a:prstGeom>
          </p:spPr>
        </p:pic>
      </p:grpSp>
    </p:spTree>
    <p:extLst>
      <p:ext uri="{BB962C8B-B14F-4D97-AF65-F5344CB8AC3E}">
        <p14:creationId xmlns:p14="http://schemas.microsoft.com/office/powerpoint/2010/main" val="1617502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442FD9-F2D3-C8A1-9DF0-63D96602B11C}"/>
              </a:ext>
            </a:extLst>
          </p:cNvPr>
          <p:cNvSpPr>
            <a:spLocks noGrp="1"/>
          </p:cNvSpPr>
          <p:nvPr>
            <p:ph idx="1"/>
          </p:nvPr>
        </p:nvSpPr>
        <p:spPr>
          <a:xfrm>
            <a:off x="314418" y="733675"/>
            <a:ext cx="10525217" cy="2183695"/>
          </a:xfrm>
        </p:spPr>
        <p:txBody>
          <a:bodyPr>
            <a:noAutofit/>
          </a:bodyPr>
          <a:lstStyle/>
          <a:p>
            <a:endParaRPr lang="en-GB" sz="1800" dirty="0">
              <a:effectLst/>
              <a:ea typeface="Calibri" panose="020F0502020204030204" pitchFamily="34" charset="0"/>
            </a:endParaRPr>
          </a:p>
          <a:p>
            <a:r>
              <a:rPr lang="en-GB" b="1" dirty="0">
                <a:ea typeface="Calibri" panose="020F0502020204030204" pitchFamily="34" charset="0"/>
              </a:rPr>
              <a:t>Swipe Up &amp; Swipe Down</a:t>
            </a:r>
          </a:p>
          <a:p>
            <a:r>
              <a:rPr lang="en-GB" sz="1800" dirty="0">
                <a:effectLst/>
                <a:ea typeface="Calibri" panose="020F0502020204030204" pitchFamily="34" charset="0"/>
              </a:rPr>
              <a:t>The PLO can wake up the system when they need it, by waving their hand in the air.</a:t>
            </a:r>
            <a:endParaRPr lang="en-GB" b="1" dirty="0">
              <a:ea typeface="Calibri" panose="020F0502020204030204" pitchFamily="34" charset="0"/>
            </a:endParaRPr>
          </a:p>
        </p:txBody>
      </p:sp>
      <p:sp>
        <p:nvSpPr>
          <p:cNvPr id="3" name="Slide Number Placeholder 2">
            <a:extLst>
              <a:ext uri="{FF2B5EF4-FFF2-40B4-BE49-F238E27FC236}">
                <a16:creationId xmlns:a16="http://schemas.microsoft.com/office/drawing/2014/main" id="{4F9D8E2D-0893-1C58-A0DE-F70AB869C58D}"/>
              </a:ext>
            </a:extLst>
          </p:cNvPr>
          <p:cNvSpPr>
            <a:spLocks noGrp="1"/>
          </p:cNvSpPr>
          <p:nvPr>
            <p:ph type="sldNum" sz="quarter" idx="12"/>
          </p:nvPr>
        </p:nvSpPr>
        <p:spPr/>
        <p:txBody>
          <a:bodyPr/>
          <a:lstStyle/>
          <a:p>
            <a:pPr algn="l"/>
            <a:fld id="{CE60A950-A652-4A2E-94A4-23751B04ECA5}" type="slidenum">
              <a:rPr lang="en-IE" smtClean="0"/>
              <a:pPr algn="l"/>
              <a:t>31</a:t>
            </a:fld>
            <a:endParaRPr lang="en-IE"/>
          </a:p>
        </p:txBody>
      </p:sp>
      <p:sp>
        <p:nvSpPr>
          <p:cNvPr id="5" name="Title 4">
            <a:extLst>
              <a:ext uri="{FF2B5EF4-FFF2-40B4-BE49-F238E27FC236}">
                <a16:creationId xmlns:a16="http://schemas.microsoft.com/office/drawing/2014/main" id="{96FD3274-8B87-626E-66CF-ED0ECF55D160}"/>
              </a:ext>
            </a:extLst>
          </p:cNvPr>
          <p:cNvSpPr>
            <a:spLocks noGrp="1"/>
          </p:cNvSpPr>
          <p:nvPr>
            <p:ph type="title"/>
          </p:nvPr>
        </p:nvSpPr>
        <p:spPr/>
        <p:txBody>
          <a:bodyPr/>
          <a:lstStyle/>
          <a:p>
            <a:r>
              <a:rPr lang="en-GB" dirty="0"/>
              <a:t>Gestures</a:t>
            </a:r>
            <a:endParaRPr lang="en-IE" dirty="0"/>
          </a:p>
        </p:txBody>
      </p:sp>
      <p:pic>
        <p:nvPicPr>
          <p:cNvPr id="4" name="Picture 3" descr="A picture containing white&#10;&#10;Description automatically generated">
            <a:extLst>
              <a:ext uri="{FF2B5EF4-FFF2-40B4-BE49-F238E27FC236}">
                <a16:creationId xmlns:a16="http://schemas.microsoft.com/office/drawing/2014/main" id="{D12840F7-A6AD-44CC-5B23-4BFFAC2B76C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88953" y="3149622"/>
            <a:ext cx="2974703" cy="2974703"/>
          </a:xfrm>
          <a:prstGeom prst="rect">
            <a:avLst/>
          </a:prstGeom>
        </p:spPr>
      </p:pic>
    </p:spTree>
    <p:extLst>
      <p:ext uri="{BB962C8B-B14F-4D97-AF65-F5344CB8AC3E}">
        <p14:creationId xmlns:p14="http://schemas.microsoft.com/office/powerpoint/2010/main" val="409738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442FD9-F2D3-C8A1-9DF0-63D96602B11C}"/>
              </a:ext>
            </a:extLst>
          </p:cNvPr>
          <p:cNvSpPr>
            <a:spLocks noGrp="1"/>
          </p:cNvSpPr>
          <p:nvPr>
            <p:ph idx="1"/>
          </p:nvPr>
        </p:nvSpPr>
        <p:spPr>
          <a:xfrm>
            <a:off x="314418" y="733675"/>
            <a:ext cx="10525217" cy="2183695"/>
          </a:xfrm>
        </p:spPr>
        <p:txBody>
          <a:bodyPr>
            <a:noAutofit/>
          </a:bodyPr>
          <a:lstStyle/>
          <a:p>
            <a:endParaRPr lang="en-GB" sz="1800" dirty="0">
              <a:effectLst/>
              <a:ea typeface="Calibri" panose="020F0502020204030204" pitchFamily="34" charset="0"/>
            </a:endParaRPr>
          </a:p>
          <a:p>
            <a:r>
              <a:rPr lang="en-GB" b="1" dirty="0">
                <a:ea typeface="Calibri" panose="020F0502020204030204" pitchFamily="34" charset="0"/>
              </a:rPr>
              <a:t>Wave</a:t>
            </a:r>
          </a:p>
          <a:p>
            <a:r>
              <a:rPr lang="en-GB" sz="1800" dirty="0">
                <a:effectLst/>
                <a:latin typeface="Calibri" panose="020F0502020204030204" pitchFamily="34" charset="0"/>
                <a:ea typeface="Calibri" panose="020F0502020204030204" pitchFamily="34" charset="0"/>
              </a:rPr>
              <a:t>The swipe gesture is used for the recalibration of the system. For example, if the glue quantity is found excessive after the glue dispensing process, the PLO will have to decrease the nozzle pressure. This can be done by swiping down gesture, simulating the movement of lowering a bar. If the operator needs to increase the value of a parameter in the system, she/he can perform the opposite gesture (swipe up).</a:t>
            </a:r>
            <a:endParaRPr lang="en-GB" b="1" dirty="0">
              <a:ea typeface="Calibri" panose="020F0502020204030204" pitchFamily="34" charset="0"/>
            </a:endParaRPr>
          </a:p>
        </p:txBody>
      </p:sp>
      <p:sp>
        <p:nvSpPr>
          <p:cNvPr id="3" name="Slide Number Placeholder 2">
            <a:extLst>
              <a:ext uri="{FF2B5EF4-FFF2-40B4-BE49-F238E27FC236}">
                <a16:creationId xmlns:a16="http://schemas.microsoft.com/office/drawing/2014/main" id="{4F9D8E2D-0893-1C58-A0DE-F70AB869C58D}"/>
              </a:ext>
            </a:extLst>
          </p:cNvPr>
          <p:cNvSpPr>
            <a:spLocks noGrp="1"/>
          </p:cNvSpPr>
          <p:nvPr>
            <p:ph type="sldNum" sz="quarter" idx="12"/>
          </p:nvPr>
        </p:nvSpPr>
        <p:spPr/>
        <p:txBody>
          <a:bodyPr/>
          <a:lstStyle/>
          <a:p>
            <a:pPr algn="l"/>
            <a:fld id="{CE60A950-A652-4A2E-94A4-23751B04ECA5}" type="slidenum">
              <a:rPr lang="en-IE" smtClean="0"/>
              <a:pPr algn="l"/>
              <a:t>32</a:t>
            </a:fld>
            <a:endParaRPr lang="en-IE"/>
          </a:p>
        </p:txBody>
      </p:sp>
      <p:sp>
        <p:nvSpPr>
          <p:cNvPr id="5" name="Title 4">
            <a:extLst>
              <a:ext uri="{FF2B5EF4-FFF2-40B4-BE49-F238E27FC236}">
                <a16:creationId xmlns:a16="http://schemas.microsoft.com/office/drawing/2014/main" id="{96FD3274-8B87-626E-66CF-ED0ECF55D160}"/>
              </a:ext>
            </a:extLst>
          </p:cNvPr>
          <p:cNvSpPr>
            <a:spLocks noGrp="1"/>
          </p:cNvSpPr>
          <p:nvPr>
            <p:ph type="title"/>
          </p:nvPr>
        </p:nvSpPr>
        <p:spPr/>
        <p:txBody>
          <a:bodyPr/>
          <a:lstStyle/>
          <a:p>
            <a:r>
              <a:rPr lang="en-GB" dirty="0"/>
              <a:t>Gestures</a:t>
            </a:r>
            <a:endParaRPr lang="en-IE" dirty="0"/>
          </a:p>
        </p:txBody>
      </p:sp>
      <p:pic>
        <p:nvPicPr>
          <p:cNvPr id="2" name="Picture 1">
            <a:extLst>
              <a:ext uri="{FF2B5EF4-FFF2-40B4-BE49-F238E27FC236}">
                <a16:creationId xmlns:a16="http://schemas.microsoft.com/office/drawing/2014/main" id="{E47BF7E5-A794-A753-E51D-D5EE857F34D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00016" y="3140490"/>
            <a:ext cx="2954020" cy="2954020"/>
          </a:xfrm>
          <a:prstGeom prst="rect">
            <a:avLst/>
          </a:prstGeom>
        </p:spPr>
      </p:pic>
    </p:spTree>
    <p:extLst>
      <p:ext uri="{BB962C8B-B14F-4D97-AF65-F5344CB8AC3E}">
        <p14:creationId xmlns:p14="http://schemas.microsoft.com/office/powerpoint/2010/main" val="2389645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D9145-3571-43AE-828F-6F878605FA39}"/>
              </a:ext>
            </a:extLst>
          </p:cNvPr>
          <p:cNvSpPr>
            <a:spLocks noGrp="1"/>
          </p:cNvSpPr>
          <p:nvPr>
            <p:ph type="ctrTitle"/>
          </p:nvPr>
        </p:nvSpPr>
        <p:spPr/>
        <p:txBody>
          <a:bodyPr/>
          <a:lstStyle/>
          <a:p>
            <a:r>
              <a:rPr lang="en-US" dirty="0"/>
              <a:t>Thank you!</a:t>
            </a:r>
            <a:endParaRPr lang="en-IE" dirty="0"/>
          </a:p>
        </p:txBody>
      </p:sp>
      <p:pic>
        <p:nvPicPr>
          <p:cNvPr id="4" name="Picture 3" descr="A picture containing text, clipart&#10;&#10;Description automatically generated">
            <a:extLst>
              <a:ext uri="{FF2B5EF4-FFF2-40B4-BE49-F238E27FC236}">
                <a16:creationId xmlns:a16="http://schemas.microsoft.com/office/drawing/2014/main" id="{D2EE22FE-8A1B-D3BC-06F6-F54BC7F3595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032760" y="4521156"/>
            <a:ext cx="3915321" cy="895475"/>
          </a:xfrm>
          <a:prstGeom prst="rect">
            <a:avLst/>
          </a:prstGeom>
        </p:spPr>
      </p:pic>
    </p:spTree>
    <p:extLst>
      <p:ext uri="{BB962C8B-B14F-4D97-AF65-F5344CB8AC3E}">
        <p14:creationId xmlns:p14="http://schemas.microsoft.com/office/powerpoint/2010/main" val="3912827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C2A3FD-B1EB-4850-B3DA-A3783E3992F6}"/>
              </a:ext>
            </a:extLst>
          </p:cNvPr>
          <p:cNvSpPr>
            <a:spLocks noGrp="1"/>
          </p:cNvSpPr>
          <p:nvPr>
            <p:ph idx="1"/>
          </p:nvPr>
        </p:nvSpPr>
        <p:spPr/>
        <p:txBody>
          <a:bodyPr>
            <a:normAutofit/>
          </a:bodyPr>
          <a:lstStyle/>
          <a:p>
            <a:pPr>
              <a:buFont typeface="Open Sans" panose="020B0606030504020204" pitchFamily="34" charset="0"/>
              <a:buChar char="›"/>
            </a:pPr>
            <a:r>
              <a:rPr lang="en-GB" dirty="0">
                <a:effectLst/>
                <a:ea typeface="Calibri" panose="020F0502020204030204" pitchFamily="34" charset="0"/>
                <a:cs typeface="Calibri" panose="020F0502020204030204" pitchFamily="34" charset="0"/>
              </a:rPr>
              <a:t>The three applications were designed to be unique to each pilot site, with specific features and functionalities that met the needs of each site. </a:t>
            </a:r>
          </a:p>
          <a:p>
            <a:pPr marL="0" indent="0">
              <a:buNone/>
            </a:pPr>
            <a:endParaRPr lang="en-GB" dirty="0">
              <a:ea typeface="Calibri" panose="020F0502020204030204" pitchFamily="34" charset="0"/>
              <a:cs typeface="Calibri" panose="020F0502020204030204" pitchFamily="34" charset="0"/>
            </a:endParaRPr>
          </a:p>
          <a:p>
            <a:r>
              <a:rPr lang="en-GB" dirty="0">
                <a:effectLst/>
                <a:ea typeface="Calibri" panose="020F0502020204030204" pitchFamily="34" charset="0"/>
                <a:cs typeface="Calibri" panose="020F0502020204030204" pitchFamily="34" charset="0"/>
              </a:rPr>
              <a:t>These prototypes were developed to test the feasibility of using the designed library in real-world scenarios and to evaluate their potential to improve the operations of the pilot sites.</a:t>
            </a:r>
            <a:endParaRPr lang="en-IE" dirty="0">
              <a:effectLst/>
              <a:ea typeface="Calibri" panose="020F0502020204030204" pitchFamily="34" charset="0"/>
              <a:cs typeface="Calibri" panose="020F0502020204030204" pitchFamily="34" charset="0"/>
            </a:endParaRPr>
          </a:p>
          <a:p>
            <a:pPr marL="0" indent="0">
              <a:buNone/>
            </a:pPr>
            <a:endParaRPr lang="en-IE" dirty="0">
              <a:cs typeface="Calibri" panose="020F0502020204030204" pitchFamily="34" charset="0"/>
            </a:endParaRPr>
          </a:p>
        </p:txBody>
      </p:sp>
      <p:sp>
        <p:nvSpPr>
          <p:cNvPr id="3" name="Slide Number Placeholder 2">
            <a:extLst>
              <a:ext uri="{FF2B5EF4-FFF2-40B4-BE49-F238E27FC236}">
                <a16:creationId xmlns:a16="http://schemas.microsoft.com/office/drawing/2014/main" id="{FF653111-66C1-4A45-8F8A-FEC469C33582}"/>
              </a:ext>
            </a:extLst>
          </p:cNvPr>
          <p:cNvSpPr>
            <a:spLocks noGrp="1"/>
          </p:cNvSpPr>
          <p:nvPr>
            <p:ph type="sldNum" sz="quarter" idx="12"/>
          </p:nvPr>
        </p:nvSpPr>
        <p:spPr/>
        <p:txBody>
          <a:bodyPr/>
          <a:lstStyle/>
          <a:p>
            <a:pPr algn="l"/>
            <a:fld id="{CE60A950-A652-4A2E-94A4-23751B04ECA5}" type="slidenum">
              <a:rPr lang="en-IE" smtClean="0"/>
              <a:pPr algn="l"/>
              <a:t>4</a:t>
            </a:fld>
            <a:endParaRPr lang="en-IE"/>
          </a:p>
        </p:txBody>
      </p:sp>
      <p:sp>
        <p:nvSpPr>
          <p:cNvPr id="4" name="Title 3">
            <a:extLst>
              <a:ext uri="{FF2B5EF4-FFF2-40B4-BE49-F238E27FC236}">
                <a16:creationId xmlns:a16="http://schemas.microsoft.com/office/drawing/2014/main" id="{D70996B1-0989-470E-84B1-18CE113F9480}"/>
              </a:ext>
            </a:extLst>
          </p:cNvPr>
          <p:cNvSpPr>
            <a:spLocks noGrp="1"/>
          </p:cNvSpPr>
          <p:nvPr>
            <p:ph type="title"/>
          </p:nvPr>
        </p:nvSpPr>
        <p:spPr/>
        <p:txBody>
          <a:bodyPr/>
          <a:lstStyle/>
          <a:p>
            <a:r>
              <a:rPr lang="en-IE" dirty="0"/>
              <a:t>Introduction and Description</a:t>
            </a:r>
          </a:p>
        </p:txBody>
      </p:sp>
      <p:pic>
        <p:nvPicPr>
          <p:cNvPr id="7" name="Graphic 6" descr="Badge Question Mark with solid fill">
            <a:extLst>
              <a:ext uri="{FF2B5EF4-FFF2-40B4-BE49-F238E27FC236}">
                <a16:creationId xmlns:a16="http://schemas.microsoft.com/office/drawing/2014/main" id="{C3D661DF-93CA-8AC8-C4B6-498C92FEF2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1049" y="1432602"/>
            <a:ext cx="3648075" cy="3648075"/>
          </a:xfrm>
          <a:prstGeom prst="rect">
            <a:avLst/>
          </a:prstGeom>
        </p:spPr>
      </p:pic>
      <p:pic>
        <p:nvPicPr>
          <p:cNvPr id="9" name="Graphic 8" descr="Construction worker male outline">
            <a:extLst>
              <a:ext uri="{FF2B5EF4-FFF2-40B4-BE49-F238E27FC236}">
                <a16:creationId xmlns:a16="http://schemas.microsoft.com/office/drawing/2014/main" id="{C1E4CE8E-B3D0-2C91-2934-57488952D7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3802" y="4302603"/>
            <a:ext cx="1752138" cy="1752138"/>
          </a:xfrm>
          <a:prstGeom prst="rect">
            <a:avLst/>
          </a:prstGeom>
        </p:spPr>
      </p:pic>
      <p:pic>
        <p:nvPicPr>
          <p:cNvPr id="11" name="Graphic 10" descr="Artificial Intelligence outline">
            <a:extLst>
              <a:ext uri="{FF2B5EF4-FFF2-40B4-BE49-F238E27FC236}">
                <a16:creationId xmlns:a16="http://schemas.microsoft.com/office/drawing/2014/main" id="{E2B5FD51-FABA-CB1D-7CF5-D342CBF768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341" y="4204608"/>
            <a:ext cx="1752138" cy="1752138"/>
          </a:xfrm>
          <a:prstGeom prst="rect">
            <a:avLst/>
          </a:prstGeom>
        </p:spPr>
      </p:pic>
      <p:pic>
        <p:nvPicPr>
          <p:cNvPr id="15" name="Graphic 14" descr="Robot Hand outline">
            <a:extLst>
              <a:ext uri="{FF2B5EF4-FFF2-40B4-BE49-F238E27FC236}">
                <a16:creationId xmlns:a16="http://schemas.microsoft.com/office/drawing/2014/main" id="{CCF4ED3D-86FE-D657-BFB8-BEFE0DC342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91071" y="4293555"/>
            <a:ext cx="1752138" cy="1752138"/>
          </a:xfrm>
          <a:prstGeom prst="rect">
            <a:avLst/>
          </a:prstGeom>
        </p:spPr>
      </p:pic>
    </p:spTree>
    <p:extLst>
      <p:ext uri="{BB962C8B-B14F-4D97-AF65-F5344CB8AC3E}">
        <p14:creationId xmlns:p14="http://schemas.microsoft.com/office/powerpoint/2010/main" val="3614064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E41D-9EFD-4A8C-AA58-4AACB7B78190}"/>
              </a:ext>
            </a:extLst>
          </p:cNvPr>
          <p:cNvSpPr>
            <a:spLocks noGrp="1"/>
          </p:cNvSpPr>
          <p:nvPr>
            <p:ph type="ctrTitle"/>
          </p:nvPr>
        </p:nvSpPr>
        <p:spPr>
          <a:xfrm>
            <a:off x="838199" y="2140038"/>
            <a:ext cx="8643151" cy="1815009"/>
          </a:xfrm>
        </p:spPr>
        <p:txBody>
          <a:bodyPr/>
          <a:lstStyle/>
          <a:p>
            <a:r>
              <a:rPr lang="en-US" dirty="0"/>
              <a:t>Microelectronics Production Use Case</a:t>
            </a:r>
            <a:br>
              <a:rPr lang="en-US" dirty="0"/>
            </a:br>
            <a:endParaRPr lang="en-IE" dirty="0"/>
          </a:p>
        </p:txBody>
      </p:sp>
      <p:pic>
        <p:nvPicPr>
          <p:cNvPr id="3" name="Graphic 2" descr="Badge with solid fill">
            <a:extLst>
              <a:ext uri="{FF2B5EF4-FFF2-40B4-BE49-F238E27FC236}">
                <a16:creationId xmlns:a16="http://schemas.microsoft.com/office/drawing/2014/main" id="{B3FA6D89-1E76-E1EF-30DA-8A93FA772518}"/>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8276" y="2713055"/>
            <a:ext cx="3512682" cy="3512682"/>
          </a:xfrm>
          <a:prstGeom prst="rect">
            <a:avLst/>
          </a:prstGeom>
        </p:spPr>
      </p:pic>
    </p:spTree>
    <p:extLst>
      <p:ext uri="{BB962C8B-B14F-4D97-AF65-F5344CB8AC3E}">
        <p14:creationId xmlns:p14="http://schemas.microsoft.com/office/powerpoint/2010/main" val="3184116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C75EEC-9AC4-4BC0-85F0-7436D98AA09A}"/>
              </a:ext>
            </a:extLst>
          </p:cNvPr>
          <p:cNvSpPr>
            <a:spLocks noGrp="1"/>
          </p:cNvSpPr>
          <p:nvPr>
            <p:ph idx="1"/>
          </p:nvPr>
        </p:nvSpPr>
        <p:spPr/>
        <p:txBody>
          <a:bodyPr/>
          <a:lstStyle/>
          <a:p>
            <a:pPr marL="0" marR="0" indent="0">
              <a:lnSpc>
                <a:spcPct val="107000"/>
              </a:lnSpc>
              <a:spcBef>
                <a:spcPts val="0"/>
              </a:spcBef>
              <a:spcAft>
                <a:spcPts val="800"/>
              </a:spcAft>
              <a:buNone/>
            </a:pPr>
            <a:endParaRPr lang="en-IE" sz="1800" dirty="0">
              <a:effectLst/>
              <a:latin typeface="Open Sans" panose="020B0606030504020204" pitchFamily="34" charset="0"/>
              <a:ea typeface="Open Sans" panose="020B0606030504020204" pitchFamily="34" charset="0"/>
              <a:cs typeface="Times New Roman" panose="02020603050405020304" pitchFamily="18" charset="0"/>
            </a:endParaRPr>
          </a:p>
          <a:p>
            <a:endParaRPr lang="en-IE" dirty="0"/>
          </a:p>
        </p:txBody>
      </p:sp>
      <p:sp>
        <p:nvSpPr>
          <p:cNvPr id="3" name="Slide Number Placeholder 2">
            <a:extLst>
              <a:ext uri="{FF2B5EF4-FFF2-40B4-BE49-F238E27FC236}">
                <a16:creationId xmlns:a16="http://schemas.microsoft.com/office/drawing/2014/main" id="{C57ADCB2-0315-4F93-BC4A-E3ED6A3115B0}"/>
              </a:ext>
            </a:extLst>
          </p:cNvPr>
          <p:cNvSpPr>
            <a:spLocks noGrp="1"/>
          </p:cNvSpPr>
          <p:nvPr>
            <p:ph type="sldNum" sz="quarter" idx="12"/>
          </p:nvPr>
        </p:nvSpPr>
        <p:spPr/>
        <p:txBody>
          <a:bodyPr/>
          <a:lstStyle/>
          <a:p>
            <a:pPr algn="l"/>
            <a:fld id="{CE60A950-A652-4A2E-94A4-23751B04ECA5}" type="slidenum">
              <a:rPr lang="en-IE" smtClean="0"/>
              <a:pPr algn="l"/>
              <a:t>6</a:t>
            </a:fld>
            <a:endParaRPr lang="en-IE"/>
          </a:p>
        </p:txBody>
      </p:sp>
      <p:sp>
        <p:nvSpPr>
          <p:cNvPr id="4" name="Title 3">
            <a:extLst>
              <a:ext uri="{FF2B5EF4-FFF2-40B4-BE49-F238E27FC236}">
                <a16:creationId xmlns:a16="http://schemas.microsoft.com/office/drawing/2014/main" id="{A9B3D7F7-1E91-41A7-BA8A-00E501DB0F10}"/>
              </a:ext>
            </a:extLst>
          </p:cNvPr>
          <p:cNvSpPr>
            <a:spLocks noGrp="1"/>
          </p:cNvSpPr>
          <p:nvPr>
            <p:ph type="title"/>
          </p:nvPr>
        </p:nvSpPr>
        <p:spPr/>
        <p:txBody>
          <a:bodyPr/>
          <a:lstStyle/>
          <a:p>
            <a:r>
              <a:rPr lang="en-US" dirty="0"/>
              <a:t>Home screen of microelectronics application</a:t>
            </a:r>
            <a:endParaRPr lang="en-IE" dirty="0"/>
          </a:p>
        </p:txBody>
      </p:sp>
      <p:pic>
        <p:nvPicPr>
          <p:cNvPr id="5" name="Picture 4">
            <a:extLst>
              <a:ext uri="{FF2B5EF4-FFF2-40B4-BE49-F238E27FC236}">
                <a16:creationId xmlns:a16="http://schemas.microsoft.com/office/drawing/2014/main" id="{CB47C92C-14F2-0FE2-0D55-9C1D6D5A081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2983" y="1629423"/>
            <a:ext cx="5718810" cy="3216275"/>
          </a:xfrm>
          <a:prstGeom prst="rect">
            <a:avLst/>
          </a:prstGeom>
          <a:noFill/>
          <a:ln>
            <a:noFill/>
          </a:ln>
        </p:spPr>
      </p:pic>
      <p:sp>
        <p:nvSpPr>
          <p:cNvPr id="7" name="TextBox 6">
            <a:extLst>
              <a:ext uri="{FF2B5EF4-FFF2-40B4-BE49-F238E27FC236}">
                <a16:creationId xmlns:a16="http://schemas.microsoft.com/office/drawing/2014/main" id="{11481E34-6A51-792A-9B87-241751F5499B}"/>
              </a:ext>
            </a:extLst>
          </p:cNvPr>
          <p:cNvSpPr txBox="1"/>
          <p:nvPr/>
        </p:nvSpPr>
        <p:spPr>
          <a:xfrm>
            <a:off x="225574" y="1733655"/>
            <a:ext cx="5056640" cy="4801314"/>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The application designed for the Microelectronics Production Line starts with the Home Screen.</a:t>
            </a:r>
          </a:p>
          <a:p>
            <a:pPr marL="285750" indent="-285750">
              <a:buClr>
                <a:schemeClr val="accent2"/>
              </a:buClr>
              <a:buFont typeface="Open Sans" panose="020B0606030504020204" pitchFamily="34" charset="0"/>
              <a:buChar char="›"/>
            </a:pPr>
            <a:endParaRPr lang="en-GB" dirty="0">
              <a:solidFill>
                <a:schemeClr val="accent3"/>
              </a:solidFill>
              <a:ea typeface="Calibri" panose="020F0502020204030204" pitchFamily="34" charset="0"/>
            </a:endParaRPr>
          </a:p>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In the home screen</a:t>
            </a:r>
            <a:r>
              <a:rPr lang="el-GR" sz="1800" dirty="0">
                <a:solidFill>
                  <a:schemeClr val="accent3"/>
                </a:solidFill>
                <a:effectLst/>
                <a:ea typeface="Calibri" panose="020F0502020204030204" pitchFamily="34" charset="0"/>
              </a:rPr>
              <a:t>,</a:t>
            </a:r>
            <a:r>
              <a:rPr lang="en-GB" sz="1800" dirty="0">
                <a:solidFill>
                  <a:schemeClr val="accent3"/>
                </a:solidFill>
                <a:effectLst/>
                <a:ea typeface="Calibri" panose="020F0502020204030204" pitchFamily="34" charset="0"/>
              </a:rPr>
              <a:t> there is </a:t>
            </a:r>
            <a:r>
              <a:rPr lang="el-GR" sz="1800" dirty="0">
                <a:solidFill>
                  <a:schemeClr val="accent3"/>
                </a:solidFill>
                <a:effectLst/>
                <a:ea typeface="Calibri" panose="020F0502020204030204" pitchFamily="34" charset="0"/>
              </a:rPr>
              <a:t>a</a:t>
            </a:r>
            <a:r>
              <a:rPr lang="en-GB" sz="1800" dirty="0">
                <a:solidFill>
                  <a:schemeClr val="accent3"/>
                </a:solidFill>
                <a:effectLst/>
                <a:ea typeface="Calibri" panose="020F0502020204030204" pitchFamily="34" charset="0"/>
              </a:rPr>
              <a:t> menu on the top right corner of the screen that includes the options New material, Inspection</a:t>
            </a:r>
            <a:r>
              <a:rPr lang="el-GR" sz="1800" dirty="0">
                <a:solidFill>
                  <a:schemeClr val="accent3"/>
                </a:solidFill>
                <a:effectLst/>
                <a:ea typeface="Calibri" panose="020F0502020204030204" pitchFamily="34" charset="0"/>
              </a:rPr>
              <a:t>,</a:t>
            </a:r>
            <a:r>
              <a:rPr lang="en-GB" sz="1800" dirty="0">
                <a:solidFill>
                  <a:schemeClr val="accent3"/>
                </a:solidFill>
                <a:effectLst/>
                <a:ea typeface="Calibri" panose="020F0502020204030204" pitchFamily="34" charset="0"/>
              </a:rPr>
              <a:t> and Defect Alerts. </a:t>
            </a:r>
          </a:p>
          <a:p>
            <a:pPr marL="285750" indent="-285750">
              <a:buClr>
                <a:schemeClr val="accent2"/>
              </a:buClr>
              <a:buFont typeface="Open Sans" panose="020B0606030504020204" pitchFamily="34" charset="0"/>
              <a:buChar char="›"/>
            </a:pPr>
            <a:endParaRPr lang="en-GB" dirty="0">
              <a:solidFill>
                <a:schemeClr val="accent3"/>
              </a:solidFill>
              <a:ea typeface="Calibri" panose="020F0502020204030204" pitchFamily="34" charset="0"/>
            </a:endParaRPr>
          </a:p>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The user can select each of the three options with the hand gesture finger count indicating the number of the corresponding item </a:t>
            </a:r>
            <a:endParaRPr lang="en-IE" dirty="0">
              <a:solidFill>
                <a:schemeClr val="accent3"/>
              </a:solidFill>
            </a:endParaRPr>
          </a:p>
          <a:p>
            <a:pPr marL="285750" indent="-285750">
              <a:buClr>
                <a:schemeClr val="accent2"/>
              </a:buClr>
              <a:buFont typeface="Open Sans" panose="020B0606030504020204" pitchFamily="34" charset="0"/>
              <a:buChar char="›"/>
            </a:pPr>
            <a:endParaRPr lang="en-GB" dirty="0">
              <a:solidFill>
                <a:schemeClr val="accent3"/>
              </a:solidFill>
              <a:ea typeface="Calibri" panose="020F0502020204030204" pitchFamily="34" charset="0"/>
            </a:endParaRPr>
          </a:p>
          <a:p>
            <a:pPr marL="285750" indent="-285750">
              <a:buClr>
                <a:schemeClr val="accent2"/>
              </a:buClr>
              <a:buFont typeface="Open Sans" panose="020B0606030504020204" pitchFamily="34" charset="0"/>
              <a:buChar char="›"/>
            </a:pPr>
            <a:endParaRPr lang="en-GB" dirty="0">
              <a:solidFill>
                <a:schemeClr val="accent3"/>
              </a:solidFill>
              <a:ea typeface="Calibri" panose="020F0502020204030204" pitchFamily="34" charset="0"/>
            </a:endParaRPr>
          </a:p>
          <a:p>
            <a:pPr marL="285750" indent="-285750">
              <a:buClr>
                <a:schemeClr val="accent2"/>
              </a:buClr>
              <a:buFont typeface="Open Sans" panose="020B0606030504020204" pitchFamily="34" charset="0"/>
              <a:buChar char="›"/>
            </a:pPr>
            <a:endParaRPr lang="en-GB" sz="1800" dirty="0">
              <a:solidFill>
                <a:schemeClr val="accent3"/>
              </a:solidFill>
              <a:effectLst/>
              <a:ea typeface="Calibri" panose="020F0502020204030204" pitchFamily="34" charset="0"/>
            </a:endParaRPr>
          </a:p>
          <a:p>
            <a:pPr marL="285750" indent="-285750">
              <a:buClr>
                <a:schemeClr val="accent2"/>
              </a:buClr>
              <a:buFont typeface="Open Sans" panose="020B0606030504020204" pitchFamily="34" charset="0"/>
              <a:buChar char="›"/>
            </a:pPr>
            <a:endParaRPr lang="en-GB" sz="1800" dirty="0">
              <a:solidFill>
                <a:schemeClr val="accent3"/>
              </a:solidFill>
              <a:effectLst/>
              <a:ea typeface="Calibri" panose="020F0502020204030204" pitchFamily="34" charset="0"/>
            </a:endParaRPr>
          </a:p>
        </p:txBody>
      </p:sp>
      <p:cxnSp>
        <p:nvCxnSpPr>
          <p:cNvPr id="9" name="Straight Arrow Connector 8">
            <a:extLst>
              <a:ext uri="{FF2B5EF4-FFF2-40B4-BE49-F238E27FC236}">
                <a16:creationId xmlns:a16="http://schemas.microsoft.com/office/drawing/2014/main" id="{533FBA2E-5600-2C5E-1079-ABDB91CF4BB1}"/>
              </a:ext>
            </a:extLst>
          </p:cNvPr>
          <p:cNvCxnSpPr>
            <a:cxnSpLocks/>
          </p:cNvCxnSpPr>
          <p:nvPr/>
        </p:nvCxnSpPr>
        <p:spPr>
          <a:xfrm flipV="1">
            <a:off x="5282214" y="2210540"/>
            <a:ext cx="3710866" cy="129614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677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C75EEC-9AC4-4BC0-85F0-7436D98AA09A}"/>
              </a:ext>
            </a:extLst>
          </p:cNvPr>
          <p:cNvSpPr>
            <a:spLocks noGrp="1"/>
          </p:cNvSpPr>
          <p:nvPr>
            <p:ph idx="1"/>
          </p:nvPr>
        </p:nvSpPr>
        <p:spPr/>
        <p:txBody>
          <a:bodyPr/>
          <a:lstStyle/>
          <a:p>
            <a:pPr marL="0" marR="0" indent="0">
              <a:lnSpc>
                <a:spcPct val="107000"/>
              </a:lnSpc>
              <a:spcBef>
                <a:spcPts val="0"/>
              </a:spcBef>
              <a:spcAft>
                <a:spcPts val="800"/>
              </a:spcAft>
              <a:buNone/>
            </a:pPr>
            <a:endParaRPr lang="en-IE" sz="1800" dirty="0">
              <a:effectLst/>
              <a:latin typeface="Open Sans" panose="020B0606030504020204" pitchFamily="34" charset="0"/>
              <a:ea typeface="Open Sans" panose="020B0606030504020204" pitchFamily="34" charset="0"/>
              <a:cs typeface="Times New Roman" panose="02020603050405020304" pitchFamily="18" charset="0"/>
            </a:endParaRPr>
          </a:p>
          <a:p>
            <a:endParaRPr lang="en-IE" dirty="0"/>
          </a:p>
        </p:txBody>
      </p:sp>
      <p:sp>
        <p:nvSpPr>
          <p:cNvPr id="3" name="Slide Number Placeholder 2">
            <a:extLst>
              <a:ext uri="{FF2B5EF4-FFF2-40B4-BE49-F238E27FC236}">
                <a16:creationId xmlns:a16="http://schemas.microsoft.com/office/drawing/2014/main" id="{C57ADCB2-0315-4F93-BC4A-E3ED6A3115B0}"/>
              </a:ext>
            </a:extLst>
          </p:cNvPr>
          <p:cNvSpPr>
            <a:spLocks noGrp="1"/>
          </p:cNvSpPr>
          <p:nvPr>
            <p:ph type="sldNum" sz="quarter" idx="12"/>
          </p:nvPr>
        </p:nvSpPr>
        <p:spPr/>
        <p:txBody>
          <a:bodyPr/>
          <a:lstStyle/>
          <a:p>
            <a:pPr algn="l"/>
            <a:fld id="{CE60A950-A652-4A2E-94A4-23751B04ECA5}" type="slidenum">
              <a:rPr lang="en-IE" smtClean="0"/>
              <a:pPr algn="l"/>
              <a:t>7</a:t>
            </a:fld>
            <a:endParaRPr lang="en-IE"/>
          </a:p>
        </p:txBody>
      </p:sp>
      <p:sp>
        <p:nvSpPr>
          <p:cNvPr id="4" name="Title 3">
            <a:extLst>
              <a:ext uri="{FF2B5EF4-FFF2-40B4-BE49-F238E27FC236}">
                <a16:creationId xmlns:a16="http://schemas.microsoft.com/office/drawing/2014/main" id="{A9B3D7F7-1E91-41A7-BA8A-00E501DB0F10}"/>
              </a:ext>
            </a:extLst>
          </p:cNvPr>
          <p:cNvSpPr>
            <a:spLocks noGrp="1"/>
          </p:cNvSpPr>
          <p:nvPr>
            <p:ph type="title"/>
          </p:nvPr>
        </p:nvSpPr>
        <p:spPr>
          <a:xfrm>
            <a:off x="447583" y="321112"/>
            <a:ext cx="10400930" cy="691318"/>
          </a:xfrm>
        </p:spPr>
        <p:txBody>
          <a:bodyPr/>
          <a:lstStyle/>
          <a:p>
            <a:r>
              <a:rPr lang="en-US" dirty="0"/>
              <a:t>Inspection Mode</a:t>
            </a:r>
            <a:endParaRPr lang="en-IE" dirty="0"/>
          </a:p>
        </p:txBody>
      </p:sp>
      <p:sp>
        <p:nvSpPr>
          <p:cNvPr id="7" name="TextBox 6">
            <a:extLst>
              <a:ext uri="{FF2B5EF4-FFF2-40B4-BE49-F238E27FC236}">
                <a16:creationId xmlns:a16="http://schemas.microsoft.com/office/drawing/2014/main" id="{11481E34-6A51-792A-9B87-241751F5499B}"/>
              </a:ext>
            </a:extLst>
          </p:cNvPr>
          <p:cNvSpPr txBox="1"/>
          <p:nvPr/>
        </p:nvSpPr>
        <p:spPr>
          <a:xfrm>
            <a:off x="6096000" y="1273330"/>
            <a:ext cx="4931490" cy="4247317"/>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The main functionality of this application is the </a:t>
            </a:r>
            <a:r>
              <a:rPr lang="en-GB" sz="1800" b="1" dirty="0">
                <a:solidFill>
                  <a:schemeClr val="accent3"/>
                </a:solidFill>
                <a:effectLst/>
                <a:ea typeface="Calibri" panose="020F0502020204030204" pitchFamily="34" charset="0"/>
              </a:rPr>
              <a:t>Inspection </a:t>
            </a:r>
            <a:r>
              <a:rPr lang="en-GB" b="1" dirty="0">
                <a:solidFill>
                  <a:schemeClr val="accent3"/>
                </a:solidFill>
                <a:ea typeface="Calibri" panose="020F0502020204030204" pitchFamily="34" charset="0"/>
              </a:rPr>
              <a:t>M</a:t>
            </a:r>
            <a:r>
              <a:rPr lang="en-GB" sz="1800" b="1" dirty="0">
                <a:solidFill>
                  <a:schemeClr val="accent3"/>
                </a:solidFill>
                <a:effectLst/>
                <a:ea typeface="Calibri" panose="020F0502020204030204" pitchFamily="34" charset="0"/>
              </a:rPr>
              <a:t>ode</a:t>
            </a:r>
          </a:p>
          <a:p>
            <a:pPr>
              <a:buClr>
                <a:schemeClr val="accent2"/>
              </a:buClr>
            </a:pPr>
            <a:endParaRPr lang="en-GB" b="1" dirty="0">
              <a:solidFill>
                <a:schemeClr val="accent3"/>
              </a:solidFill>
              <a:ea typeface="Calibri" panose="020F0502020204030204" pitchFamily="34" charset="0"/>
            </a:endParaRPr>
          </a:p>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In the Inspection mode the user can inspect a PCB board to determine the faulty parts that need to be rejected. After selecting the Inspection mode, a </a:t>
            </a:r>
            <a:r>
              <a:rPr lang="el-GR" sz="1800" dirty="0">
                <a:solidFill>
                  <a:schemeClr val="accent3"/>
                </a:solidFill>
                <a:effectLst/>
                <a:ea typeface="Calibri" panose="020F0502020204030204" pitchFamily="34" charset="0"/>
              </a:rPr>
              <a:t>pop-up</a:t>
            </a:r>
            <a:r>
              <a:rPr lang="en-GB" sz="1800" dirty="0">
                <a:solidFill>
                  <a:schemeClr val="accent3"/>
                </a:solidFill>
                <a:effectLst/>
                <a:ea typeface="Calibri" panose="020F0502020204030204" pitchFamily="34" charset="0"/>
              </a:rPr>
              <a:t> message is displayed that prompts the user to place the PCB in front of them and start the process</a:t>
            </a:r>
            <a:endParaRPr lang="en-GB" dirty="0">
              <a:solidFill>
                <a:schemeClr val="accent3"/>
              </a:solidFill>
              <a:ea typeface="Calibri" panose="020F0502020204030204" pitchFamily="34" charset="0"/>
            </a:endParaRPr>
          </a:p>
          <a:p>
            <a:pPr>
              <a:buClr>
                <a:schemeClr val="accent2"/>
              </a:buClr>
            </a:pPr>
            <a:endParaRPr lang="en-GB" dirty="0">
              <a:solidFill>
                <a:schemeClr val="accent3"/>
              </a:solidFill>
              <a:ea typeface="Calibri" panose="020F0502020204030204" pitchFamily="34" charset="0"/>
              <a:cs typeface="Arial" panose="020B0604020202020204" pitchFamily="34" charset="0"/>
            </a:endParaRPr>
          </a:p>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cs typeface="Arial" panose="020B0604020202020204" pitchFamily="34" charset="0"/>
              </a:rPr>
              <a:t>When the user is ready, they perform a </a:t>
            </a:r>
            <a:r>
              <a:rPr lang="el-GR" sz="1800" dirty="0">
                <a:solidFill>
                  <a:schemeClr val="accent3"/>
                </a:solidFill>
                <a:effectLst/>
                <a:ea typeface="Calibri" panose="020F0502020204030204" pitchFamily="34" charset="0"/>
                <a:cs typeface="Arial" panose="020B0604020202020204" pitchFamily="34" charset="0"/>
              </a:rPr>
              <a:t>thumbs-up</a:t>
            </a:r>
            <a:r>
              <a:rPr lang="en-GB" sz="1800" dirty="0">
                <a:solidFill>
                  <a:schemeClr val="accent3"/>
                </a:solidFill>
                <a:effectLst/>
                <a:ea typeface="Calibri" panose="020F0502020204030204" pitchFamily="34" charset="0"/>
                <a:cs typeface="Arial" panose="020B0604020202020204" pitchFamily="34" charset="0"/>
              </a:rPr>
              <a:t> gesture and the Inspection begins.</a:t>
            </a:r>
            <a:endParaRPr lang="en-IE" sz="1800" dirty="0">
              <a:solidFill>
                <a:schemeClr val="accent3"/>
              </a:solidFill>
              <a:effectLst/>
              <a:ea typeface="Calibri" panose="020F0502020204030204" pitchFamily="34" charset="0"/>
              <a:cs typeface="Arial" panose="020B0604020202020204" pitchFamily="34" charset="0"/>
            </a:endParaRPr>
          </a:p>
          <a:p>
            <a:endParaRPr lang="en-IE" b="1" dirty="0">
              <a:solidFill>
                <a:schemeClr val="accent3"/>
              </a:solidFill>
            </a:endParaRPr>
          </a:p>
        </p:txBody>
      </p:sp>
      <p:pic>
        <p:nvPicPr>
          <p:cNvPr id="10" name="Picture 9">
            <a:extLst>
              <a:ext uri="{FF2B5EF4-FFF2-40B4-BE49-F238E27FC236}">
                <a16:creationId xmlns:a16="http://schemas.microsoft.com/office/drawing/2014/main" id="{BE7BB178-FE2A-1C88-8543-0DD6D3619A8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213" y="1337353"/>
            <a:ext cx="5718810" cy="3216275"/>
          </a:xfrm>
          <a:prstGeom prst="rect">
            <a:avLst/>
          </a:prstGeom>
          <a:noFill/>
          <a:ln>
            <a:noFill/>
          </a:ln>
        </p:spPr>
      </p:pic>
    </p:spTree>
    <p:extLst>
      <p:ext uri="{BB962C8B-B14F-4D97-AF65-F5344CB8AC3E}">
        <p14:creationId xmlns:p14="http://schemas.microsoft.com/office/powerpoint/2010/main" val="302741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C75EEC-9AC4-4BC0-85F0-7436D98AA09A}"/>
              </a:ext>
            </a:extLst>
          </p:cNvPr>
          <p:cNvSpPr>
            <a:spLocks noGrp="1"/>
          </p:cNvSpPr>
          <p:nvPr>
            <p:ph idx="1"/>
          </p:nvPr>
        </p:nvSpPr>
        <p:spPr>
          <a:xfrm>
            <a:off x="216764" y="1387444"/>
            <a:ext cx="10525217" cy="4708340"/>
          </a:xfrm>
        </p:spPr>
        <p:txBody>
          <a:bodyPr/>
          <a:lstStyle/>
          <a:p>
            <a:pPr marL="0" marR="0" indent="0">
              <a:lnSpc>
                <a:spcPct val="107000"/>
              </a:lnSpc>
              <a:spcBef>
                <a:spcPts val="0"/>
              </a:spcBef>
              <a:spcAft>
                <a:spcPts val="800"/>
              </a:spcAft>
              <a:buNone/>
            </a:pPr>
            <a:endParaRPr lang="en-IE" sz="1800" dirty="0">
              <a:effectLst/>
              <a:latin typeface="Open Sans" panose="020B0606030504020204" pitchFamily="34" charset="0"/>
              <a:ea typeface="Open Sans" panose="020B0606030504020204" pitchFamily="34" charset="0"/>
              <a:cs typeface="Times New Roman" panose="02020603050405020304" pitchFamily="18" charset="0"/>
            </a:endParaRPr>
          </a:p>
          <a:p>
            <a:endParaRPr lang="en-IE" dirty="0"/>
          </a:p>
        </p:txBody>
      </p:sp>
      <p:sp>
        <p:nvSpPr>
          <p:cNvPr id="3" name="Slide Number Placeholder 2">
            <a:extLst>
              <a:ext uri="{FF2B5EF4-FFF2-40B4-BE49-F238E27FC236}">
                <a16:creationId xmlns:a16="http://schemas.microsoft.com/office/drawing/2014/main" id="{C57ADCB2-0315-4F93-BC4A-E3ED6A3115B0}"/>
              </a:ext>
            </a:extLst>
          </p:cNvPr>
          <p:cNvSpPr>
            <a:spLocks noGrp="1"/>
          </p:cNvSpPr>
          <p:nvPr>
            <p:ph type="sldNum" sz="quarter" idx="12"/>
          </p:nvPr>
        </p:nvSpPr>
        <p:spPr/>
        <p:txBody>
          <a:bodyPr/>
          <a:lstStyle/>
          <a:p>
            <a:pPr algn="l"/>
            <a:fld id="{CE60A950-A652-4A2E-94A4-23751B04ECA5}" type="slidenum">
              <a:rPr lang="en-IE" smtClean="0"/>
              <a:pPr algn="l"/>
              <a:t>8</a:t>
            </a:fld>
            <a:endParaRPr lang="en-IE"/>
          </a:p>
        </p:txBody>
      </p:sp>
      <p:sp>
        <p:nvSpPr>
          <p:cNvPr id="4" name="Title 3">
            <a:extLst>
              <a:ext uri="{FF2B5EF4-FFF2-40B4-BE49-F238E27FC236}">
                <a16:creationId xmlns:a16="http://schemas.microsoft.com/office/drawing/2014/main" id="{A9B3D7F7-1E91-41A7-BA8A-00E501DB0F10}"/>
              </a:ext>
            </a:extLst>
          </p:cNvPr>
          <p:cNvSpPr>
            <a:spLocks noGrp="1"/>
          </p:cNvSpPr>
          <p:nvPr>
            <p:ph type="title"/>
          </p:nvPr>
        </p:nvSpPr>
        <p:spPr>
          <a:xfrm>
            <a:off x="447583" y="321112"/>
            <a:ext cx="10400930" cy="691318"/>
          </a:xfrm>
        </p:spPr>
        <p:txBody>
          <a:bodyPr/>
          <a:lstStyle/>
          <a:p>
            <a:r>
              <a:rPr lang="en-US" dirty="0"/>
              <a:t>Application UI During the Inspection Mode of the PCB</a:t>
            </a:r>
            <a:endParaRPr lang="en-IE" dirty="0"/>
          </a:p>
        </p:txBody>
      </p:sp>
      <p:sp>
        <p:nvSpPr>
          <p:cNvPr id="7" name="TextBox 6">
            <a:extLst>
              <a:ext uri="{FF2B5EF4-FFF2-40B4-BE49-F238E27FC236}">
                <a16:creationId xmlns:a16="http://schemas.microsoft.com/office/drawing/2014/main" id="{11481E34-6A51-792A-9B87-241751F5499B}"/>
              </a:ext>
            </a:extLst>
          </p:cNvPr>
          <p:cNvSpPr txBox="1"/>
          <p:nvPr/>
        </p:nvSpPr>
        <p:spPr>
          <a:xfrm>
            <a:off x="243351" y="1278219"/>
            <a:ext cx="4665955" cy="4524315"/>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During the Inspection</a:t>
            </a:r>
            <a:r>
              <a:rPr lang="el-GR" sz="1800" dirty="0">
                <a:solidFill>
                  <a:schemeClr val="accent3"/>
                </a:solidFill>
                <a:effectLst/>
                <a:ea typeface="Calibri" panose="020F0502020204030204" pitchFamily="34" charset="0"/>
              </a:rPr>
              <a:t>,</a:t>
            </a:r>
            <a:r>
              <a:rPr lang="en-GB" sz="1800" dirty="0">
                <a:solidFill>
                  <a:schemeClr val="accent3"/>
                </a:solidFill>
                <a:effectLst/>
                <a:ea typeface="Calibri" panose="020F0502020204030204" pitchFamily="34" charset="0"/>
              </a:rPr>
              <a:t> the user sees through the glasses the PCB and the modules of the PCB annotated with a coloured square and their number.</a:t>
            </a:r>
          </a:p>
          <a:p>
            <a:pPr marL="285750" indent="-285750">
              <a:buClr>
                <a:schemeClr val="accent2"/>
              </a:buClr>
              <a:buFont typeface="Open Sans" panose="020B0606030504020204" pitchFamily="34" charset="0"/>
              <a:buChar char="›"/>
            </a:pPr>
            <a:endParaRPr lang="en-GB" sz="1800" dirty="0">
              <a:solidFill>
                <a:schemeClr val="accent3"/>
              </a:solidFill>
              <a:effectLst/>
              <a:ea typeface="Calibri" panose="020F0502020204030204" pitchFamily="34" charset="0"/>
            </a:endParaRPr>
          </a:p>
          <a:p>
            <a:pPr marL="285750" indent="-285750">
              <a:buClr>
                <a:schemeClr val="accent2"/>
              </a:buClr>
              <a:buFont typeface="Open Sans" panose="020B0606030504020204" pitchFamily="34" charset="0"/>
              <a:buChar char="›"/>
            </a:pPr>
            <a:r>
              <a:rPr lang="en-GB" sz="1800" dirty="0">
                <a:solidFill>
                  <a:schemeClr val="accent3"/>
                </a:solidFill>
                <a:effectLst/>
                <a:ea typeface="Calibri" panose="020F0502020204030204" pitchFamily="34" charset="0"/>
              </a:rPr>
              <a:t>The colour of the square indicates the status of the module:</a:t>
            </a:r>
          </a:p>
          <a:p>
            <a:pPr marL="742950" lvl="1" indent="-285750">
              <a:buClr>
                <a:schemeClr val="accent2"/>
              </a:buClr>
              <a:buFont typeface="Open Sans" panose="020B0606030504020204" pitchFamily="34" charset="0"/>
              <a:buChar char="›"/>
            </a:pPr>
            <a:r>
              <a:rPr lang="en-GB" dirty="0">
                <a:solidFill>
                  <a:srgbClr val="92D050"/>
                </a:solidFill>
                <a:effectLst/>
                <a:ea typeface="Calibri" panose="020F0502020204030204" pitchFamily="34" charset="0"/>
              </a:rPr>
              <a:t>Green </a:t>
            </a:r>
            <a:r>
              <a:rPr lang="en-GB" dirty="0">
                <a:solidFill>
                  <a:schemeClr val="accent3"/>
                </a:solidFill>
                <a:effectLst/>
                <a:ea typeface="Calibri" panose="020F0502020204030204" pitchFamily="34" charset="0"/>
              </a:rPr>
              <a:t>for acceptable</a:t>
            </a:r>
          </a:p>
          <a:p>
            <a:pPr marL="742950" lvl="1" indent="-285750">
              <a:buClr>
                <a:schemeClr val="accent2"/>
              </a:buClr>
              <a:buFont typeface="Open Sans" panose="020B0606030504020204" pitchFamily="34" charset="0"/>
              <a:buChar char="›"/>
            </a:pPr>
            <a:r>
              <a:rPr lang="en-GB" dirty="0">
                <a:solidFill>
                  <a:srgbClr val="F0F010"/>
                </a:solidFill>
                <a:ea typeface="Calibri" panose="020F0502020204030204" pitchFamily="34" charset="0"/>
              </a:rPr>
              <a:t>Yellow</a:t>
            </a:r>
            <a:r>
              <a:rPr lang="en-GB" dirty="0">
                <a:solidFill>
                  <a:schemeClr val="accent3"/>
                </a:solidFill>
                <a:ea typeface="Calibri" panose="020F0502020204030204" pitchFamily="34" charset="0"/>
              </a:rPr>
              <a:t> </a:t>
            </a:r>
            <a:r>
              <a:rPr lang="en-GB" dirty="0">
                <a:solidFill>
                  <a:schemeClr val="accent3"/>
                </a:solidFill>
                <a:effectLst/>
                <a:ea typeface="Calibri" panose="020F0502020204030204" pitchFamily="34" charset="0"/>
              </a:rPr>
              <a:t>for borderline acceptable </a:t>
            </a:r>
          </a:p>
          <a:p>
            <a:pPr marL="742950" lvl="1" indent="-285750">
              <a:buClr>
                <a:schemeClr val="accent2"/>
              </a:buClr>
              <a:buFont typeface="Open Sans" panose="020B0606030504020204" pitchFamily="34" charset="0"/>
              <a:buChar char="›"/>
            </a:pPr>
            <a:r>
              <a:rPr lang="en-GB" dirty="0">
                <a:solidFill>
                  <a:srgbClr val="FF0000"/>
                </a:solidFill>
                <a:ea typeface="Calibri" panose="020F0502020204030204" pitchFamily="34" charset="0"/>
              </a:rPr>
              <a:t>R</a:t>
            </a:r>
            <a:r>
              <a:rPr lang="en-GB" dirty="0">
                <a:solidFill>
                  <a:srgbClr val="FF0000"/>
                </a:solidFill>
                <a:effectLst/>
                <a:ea typeface="Calibri" panose="020F0502020204030204" pitchFamily="34" charset="0"/>
              </a:rPr>
              <a:t>ed </a:t>
            </a:r>
            <a:r>
              <a:rPr lang="en-GB" dirty="0">
                <a:solidFill>
                  <a:schemeClr val="accent3"/>
                </a:solidFill>
                <a:effectLst/>
                <a:ea typeface="Calibri" panose="020F0502020204030204" pitchFamily="34" charset="0"/>
              </a:rPr>
              <a:t>for rejectable. </a:t>
            </a:r>
            <a:endParaRPr lang="en-GB" dirty="0">
              <a:solidFill>
                <a:schemeClr val="accent3"/>
              </a:solidFill>
              <a:ea typeface="Calibri" panose="020F0502020204030204" pitchFamily="34" charset="0"/>
            </a:endParaRPr>
          </a:p>
          <a:p>
            <a:pPr>
              <a:buClr>
                <a:schemeClr val="accent2"/>
              </a:buClr>
            </a:pPr>
            <a:endParaRPr lang="en-IE" dirty="0">
              <a:solidFill>
                <a:schemeClr val="accent3"/>
              </a:solidFill>
            </a:endParaRPr>
          </a:p>
          <a:p>
            <a:pPr marL="285750" indent="-285750">
              <a:buClr>
                <a:schemeClr val="accent2"/>
              </a:buClr>
              <a:buFont typeface="Open Sans" panose="020B0606030504020204" pitchFamily="34" charset="0"/>
              <a:buChar char="›"/>
            </a:pPr>
            <a:r>
              <a:rPr lang="en-IE" sz="1800" dirty="0">
                <a:solidFill>
                  <a:schemeClr val="accent3"/>
                </a:solidFill>
                <a:effectLst/>
                <a:ea typeface="Calibri" panose="020F0502020204030204" pitchFamily="34" charset="0"/>
              </a:rPr>
              <a:t>Some widgets are presented in a </a:t>
            </a:r>
            <a:r>
              <a:rPr lang="en-IE" sz="1800" b="1" dirty="0">
                <a:solidFill>
                  <a:schemeClr val="accent3"/>
                </a:solidFill>
                <a:effectLst/>
                <a:ea typeface="Calibri" panose="020F0502020204030204" pitchFamily="34" charset="0"/>
              </a:rPr>
              <a:t>low Level of Detail </a:t>
            </a:r>
            <a:r>
              <a:rPr lang="en-IE" sz="1800" dirty="0">
                <a:solidFill>
                  <a:schemeClr val="accent3"/>
                </a:solidFill>
                <a:effectLst/>
                <a:ea typeface="Calibri" panose="020F0502020204030204" pitchFamily="34" charset="0"/>
              </a:rPr>
              <a:t>(</a:t>
            </a:r>
            <a:r>
              <a:rPr lang="en-IE" sz="1800" dirty="0" err="1">
                <a:solidFill>
                  <a:schemeClr val="accent3"/>
                </a:solidFill>
                <a:effectLst/>
                <a:ea typeface="Calibri" panose="020F0502020204030204" pitchFamily="34" charset="0"/>
              </a:rPr>
              <a:t>LoD</a:t>
            </a:r>
            <a:r>
              <a:rPr lang="en-IE" sz="1800" dirty="0">
                <a:solidFill>
                  <a:schemeClr val="accent3"/>
                </a:solidFill>
                <a:effectLst/>
                <a:ea typeface="Calibri" panose="020F0502020204030204" pitchFamily="34" charset="0"/>
              </a:rPr>
              <a:t>) (modules 1-12, 15-18) and others in a </a:t>
            </a:r>
            <a:r>
              <a:rPr lang="en-IE" b="1" dirty="0">
                <a:solidFill>
                  <a:schemeClr val="accent3"/>
                </a:solidFill>
                <a:ea typeface="Calibri" panose="020F0502020204030204" pitchFamily="34" charset="0"/>
              </a:rPr>
              <a:t>H</a:t>
            </a:r>
            <a:r>
              <a:rPr lang="en-IE" sz="1800" b="1" dirty="0">
                <a:solidFill>
                  <a:schemeClr val="accent3"/>
                </a:solidFill>
                <a:effectLst/>
                <a:ea typeface="Calibri" panose="020F0502020204030204" pitchFamily="34" charset="0"/>
              </a:rPr>
              <a:t>igh </a:t>
            </a:r>
            <a:r>
              <a:rPr lang="en-IE" sz="1800" b="1" dirty="0" err="1">
                <a:solidFill>
                  <a:schemeClr val="accent3"/>
                </a:solidFill>
                <a:effectLst/>
                <a:ea typeface="Calibri" panose="020F0502020204030204" pitchFamily="34" charset="0"/>
              </a:rPr>
              <a:t>LoD</a:t>
            </a:r>
            <a:r>
              <a:rPr lang="en-IE" sz="1800" b="1" dirty="0">
                <a:solidFill>
                  <a:schemeClr val="accent3"/>
                </a:solidFill>
                <a:effectLst/>
                <a:ea typeface="Calibri" panose="020F0502020204030204" pitchFamily="34" charset="0"/>
              </a:rPr>
              <a:t> </a:t>
            </a:r>
            <a:r>
              <a:rPr lang="en-IE" sz="1800" dirty="0">
                <a:solidFill>
                  <a:schemeClr val="accent3"/>
                </a:solidFill>
                <a:effectLst/>
                <a:ea typeface="Calibri" panose="020F0502020204030204" pitchFamily="34" charset="0"/>
              </a:rPr>
              <a:t>( modules 13, 14)</a:t>
            </a:r>
          </a:p>
          <a:p>
            <a:pPr>
              <a:buClr>
                <a:schemeClr val="accent2"/>
              </a:buClr>
            </a:pPr>
            <a:endParaRPr lang="en-IE" dirty="0">
              <a:solidFill>
                <a:schemeClr val="accent3"/>
              </a:solidFill>
            </a:endParaRPr>
          </a:p>
        </p:txBody>
      </p:sp>
      <p:pic>
        <p:nvPicPr>
          <p:cNvPr id="5" name="Picture 4">
            <a:extLst>
              <a:ext uri="{FF2B5EF4-FFF2-40B4-BE49-F238E27FC236}">
                <a16:creationId xmlns:a16="http://schemas.microsoft.com/office/drawing/2014/main" id="{D495A90D-AF06-FD56-981F-85CF544ED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307" y="1316257"/>
            <a:ext cx="6104922" cy="3434737"/>
          </a:xfrm>
          <a:prstGeom prst="rect">
            <a:avLst/>
          </a:prstGeom>
        </p:spPr>
      </p:pic>
    </p:spTree>
    <p:extLst>
      <p:ext uri="{BB962C8B-B14F-4D97-AF65-F5344CB8AC3E}">
        <p14:creationId xmlns:p14="http://schemas.microsoft.com/office/powerpoint/2010/main" val="4109434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9BE4BC-8D15-8683-D789-6655E8030B7A}"/>
              </a:ext>
            </a:extLst>
          </p:cNvPr>
          <p:cNvSpPr>
            <a:spLocks noGrp="1"/>
          </p:cNvSpPr>
          <p:nvPr>
            <p:ph type="sldNum" sz="quarter" idx="12"/>
          </p:nvPr>
        </p:nvSpPr>
        <p:spPr/>
        <p:txBody>
          <a:bodyPr/>
          <a:lstStyle/>
          <a:p>
            <a:pPr algn="l"/>
            <a:fld id="{CE60A950-A652-4A2E-94A4-23751B04ECA5}" type="slidenum">
              <a:rPr lang="en-IE" smtClean="0"/>
              <a:pPr algn="l"/>
              <a:t>9</a:t>
            </a:fld>
            <a:endParaRPr lang="en-IE"/>
          </a:p>
        </p:txBody>
      </p:sp>
      <p:sp>
        <p:nvSpPr>
          <p:cNvPr id="4" name="Title 3">
            <a:extLst>
              <a:ext uri="{FF2B5EF4-FFF2-40B4-BE49-F238E27FC236}">
                <a16:creationId xmlns:a16="http://schemas.microsoft.com/office/drawing/2014/main" id="{3E6EE62F-871B-58BD-E6A9-4E83D4737982}"/>
              </a:ext>
            </a:extLst>
          </p:cNvPr>
          <p:cNvSpPr>
            <a:spLocks noGrp="1"/>
          </p:cNvSpPr>
          <p:nvPr>
            <p:ph type="title"/>
          </p:nvPr>
        </p:nvSpPr>
        <p:spPr/>
        <p:txBody>
          <a:bodyPr/>
          <a:lstStyle/>
          <a:p>
            <a:r>
              <a:rPr lang="en-US" dirty="0"/>
              <a:t>Application UI During the Inspection Mode of the PCB</a:t>
            </a:r>
            <a:endParaRPr lang="en-IE" dirty="0"/>
          </a:p>
        </p:txBody>
      </p:sp>
      <p:sp>
        <p:nvSpPr>
          <p:cNvPr id="11" name="Rectangle: Rounded Corners 10">
            <a:extLst>
              <a:ext uri="{FF2B5EF4-FFF2-40B4-BE49-F238E27FC236}">
                <a16:creationId xmlns:a16="http://schemas.microsoft.com/office/drawing/2014/main" id="{4A681F8D-46FA-771E-CA6A-E469DC68BDC1}"/>
              </a:ext>
            </a:extLst>
          </p:cNvPr>
          <p:cNvSpPr>
            <a:spLocks noGrp="1" noRot="1" noMove="1" noResize="1" noEditPoints="1" noAdjustHandles="1" noChangeArrowheads="1" noChangeShapeType="1"/>
          </p:cNvSpPr>
          <p:nvPr/>
        </p:nvSpPr>
        <p:spPr>
          <a:xfrm>
            <a:off x="5912920" y="1157469"/>
            <a:ext cx="4008911" cy="4004840"/>
          </a:xfrm>
          <a:prstGeom prst="roundRect">
            <a:avLst/>
          </a:prstGeom>
          <a:solidFill>
            <a:schemeClr val="accent2"/>
          </a:solidFill>
          <a:ln>
            <a:solidFill>
              <a:srgbClr val="011B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Content Placeholder 1">
            <a:extLst>
              <a:ext uri="{FF2B5EF4-FFF2-40B4-BE49-F238E27FC236}">
                <a16:creationId xmlns:a16="http://schemas.microsoft.com/office/drawing/2014/main" id="{3EA44132-B485-F6DE-BEB3-DCB635DF8128}"/>
              </a:ext>
            </a:extLst>
          </p:cNvPr>
          <p:cNvSpPr txBox="1">
            <a:spLocks noGrp="1" noRot="1" noMove="1" noResize="1" noEditPoints="1" noAdjustHandles="1" noChangeArrowheads="1" noChangeShapeType="1"/>
          </p:cNvSpPr>
          <p:nvPr/>
        </p:nvSpPr>
        <p:spPr>
          <a:xfrm>
            <a:off x="6271736" y="1832179"/>
            <a:ext cx="3825831" cy="3330128"/>
          </a:xfrm>
          <a:prstGeom prst="rect">
            <a:avLst/>
          </a:prstGeom>
        </p:spPr>
        <p:txBody>
          <a:bodyPr vert="horz" lIns="91440" tIns="45720" rIns="91440" bIns="45720" rtlCol="0">
            <a:normAutofit/>
          </a:bodyPr>
          <a:lstStyle>
            <a:lvl1pPr marL="228600" indent="-228600" algn="l" defTabSz="914400" rtl="0" eaLnBrk="1" latinLnBrk="0" hangingPunct="1">
              <a:lnSpc>
                <a:spcPts val="2400"/>
              </a:lnSpc>
              <a:spcBef>
                <a:spcPts val="600"/>
              </a:spcBef>
              <a:buClr>
                <a:schemeClr val="accent2"/>
              </a:buClr>
              <a:buFont typeface="Lato" panose="020B0604020202020204" charset="0"/>
              <a:buChar char="›"/>
              <a:defRPr sz="1800" kern="1200">
                <a:solidFill>
                  <a:schemeClr val="accent3"/>
                </a:solidFill>
                <a:latin typeface="+mn-lt"/>
                <a:ea typeface="+mn-ea"/>
                <a:cs typeface="+mn-cs"/>
              </a:defRPr>
            </a:lvl1pPr>
            <a:lvl2pPr marL="685800" indent="-228600" algn="l" defTabSz="914400" rtl="0" eaLnBrk="1" latinLnBrk="0" hangingPunct="1">
              <a:lnSpc>
                <a:spcPts val="2400"/>
              </a:lnSpc>
              <a:spcBef>
                <a:spcPts val="600"/>
              </a:spcBef>
              <a:buClr>
                <a:schemeClr val="accent2"/>
              </a:buClr>
              <a:buFont typeface="Lato" panose="020B0604020202020204" charset="0"/>
              <a:buChar char="›"/>
              <a:defRPr sz="1600" kern="1200">
                <a:solidFill>
                  <a:schemeClr val="accent3"/>
                </a:solidFill>
                <a:latin typeface="+mn-lt"/>
                <a:ea typeface="+mn-ea"/>
                <a:cs typeface="+mn-cs"/>
              </a:defRPr>
            </a:lvl2pPr>
            <a:lvl3pPr marL="1143000" indent="-228600" algn="l" defTabSz="914400" rtl="0" eaLnBrk="1" latinLnBrk="0" hangingPunct="1">
              <a:lnSpc>
                <a:spcPts val="2400"/>
              </a:lnSpc>
              <a:spcBef>
                <a:spcPts val="600"/>
              </a:spcBef>
              <a:buClr>
                <a:schemeClr val="accent2"/>
              </a:buClr>
              <a:buFont typeface="Lato" panose="020B0604020202020204" charset="0"/>
              <a:buChar char="›"/>
              <a:defRPr sz="1400" kern="1200">
                <a:solidFill>
                  <a:schemeClr val="accent3"/>
                </a:solidFill>
                <a:latin typeface="+mn-lt"/>
                <a:ea typeface="+mn-ea"/>
                <a:cs typeface="+mn-cs"/>
              </a:defRPr>
            </a:lvl3pPr>
            <a:lvl4pPr marL="1600200" indent="-228600" algn="l" defTabSz="914400" rtl="0" eaLnBrk="1" latinLnBrk="0" hangingPunct="1">
              <a:lnSpc>
                <a:spcPts val="2400"/>
              </a:lnSpc>
              <a:spcBef>
                <a:spcPts val="600"/>
              </a:spcBef>
              <a:buClr>
                <a:schemeClr val="accent2"/>
              </a:buClr>
              <a:buFont typeface="Lato" panose="020B0604020202020204" charset="0"/>
              <a:buChar char="›"/>
              <a:defRPr sz="1200" kern="1200">
                <a:solidFill>
                  <a:schemeClr val="accent3"/>
                </a:solidFill>
                <a:latin typeface="+mn-lt"/>
                <a:ea typeface="+mn-ea"/>
                <a:cs typeface="+mn-cs"/>
              </a:defRPr>
            </a:lvl4pPr>
            <a:lvl5pPr marL="2057400" indent="-228600" algn="l" defTabSz="914400" rtl="0" eaLnBrk="1" latinLnBrk="0" hangingPunct="1">
              <a:lnSpc>
                <a:spcPts val="2400"/>
              </a:lnSpc>
              <a:spcBef>
                <a:spcPts val="600"/>
              </a:spcBef>
              <a:buClr>
                <a:schemeClr val="accent2"/>
              </a:buClr>
              <a:buFont typeface="Lato" panose="020B060402020202020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Lato" panose="020B0604020202020204" charset="0"/>
              <a:buNone/>
            </a:pPr>
            <a:r>
              <a:rPr lang="en-GB" dirty="0">
                <a:solidFill>
                  <a:schemeClr val="bg1"/>
                </a:solidFill>
                <a:ea typeface="Calibri" panose="020F0502020204030204" pitchFamily="34" charset="0"/>
                <a:cs typeface="Arial" panose="020B0604020202020204" pitchFamily="34" charset="0"/>
              </a:rPr>
              <a:t>Represent the number of</a:t>
            </a:r>
            <a:r>
              <a:rPr lang="en-US" dirty="0">
                <a:solidFill>
                  <a:schemeClr val="bg1"/>
                </a:solidFill>
                <a:ea typeface="Calibri" panose="020F0502020204030204" pitchFamily="34" charset="0"/>
                <a:cs typeface="Arial" panose="020B0604020202020204" pitchFamily="34" charset="0"/>
              </a:rPr>
              <a:t> dispensing areas</a:t>
            </a:r>
            <a:r>
              <a:rPr lang="en-GB" dirty="0">
                <a:solidFill>
                  <a:schemeClr val="bg1"/>
                </a:solidFill>
                <a:ea typeface="Calibri" panose="020F0502020204030204" pitchFamily="34" charset="0"/>
                <a:cs typeface="Arial" panose="020B0604020202020204" pitchFamily="34" charset="0"/>
              </a:rPr>
              <a:t> that have:</a:t>
            </a:r>
            <a:endParaRPr lang="en-IE" dirty="0">
              <a:solidFill>
                <a:schemeClr val="bg1"/>
              </a:solidFill>
              <a:ea typeface="Calibri" panose="020F0502020204030204" pitchFamily="34" charset="0"/>
              <a:cs typeface="Arial" panose="020B0604020202020204" pitchFamily="34" charset="0"/>
            </a:endParaRPr>
          </a:p>
          <a:p>
            <a:pPr>
              <a:lnSpc>
                <a:spcPct val="115000"/>
              </a:lnSpc>
              <a:buClr>
                <a:schemeClr val="accent3"/>
              </a:buClr>
              <a:buFont typeface="Open Sans" panose="020B0606030504020204" pitchFamily="34" charset="0"/>
              <a:buChar char="›"/>
            </a:pPr>
            <a:r>
              <a:rPr lang="en-GB" dirty="0">
                <a:solidFill>
                  <a:schemeClr val="bg1"/>
                </a:solidFill>
                <a:ea typeface="Calibri" panose="020F0502020204030204" pitchFamily="34" charset="0"/>
                <a:cs typeface="Arial" panose="020B0604020202020204" pitchFamily="34" charset="0"/>
              </a:rPr>
              <a:t>Excessive glue and are rejectable</a:t>
            </a:r>
            <a:endParaRPr lang="en-IE" dirty="0">
              <a:solidFill>
                <a:schemeClr val="bg1"/>
              </a:solidFill>
              <a:ea typeface="Calibri" panose="020F0502020204030204" pitchFamily="34" charset="0"/>
              <a:cs typeface="Arial" panose="020B0604020202020204" pitchFamily="34" charset="0"/>
            </a:endParaRPr>
          </a:p>
          <a:p>
            <a:pPr>
              <a:lnSpc>
                <a:spcPct val="115000"/>
              </a:lnSpc>
              <a:buClr>
                <a:schemeClr val="accent3"/>
              </a:buClr>
              <a:buFont typeface="Open Sans" panose="020B0606030504020204" pitchFamily="34" charset="0"/>
              <a:buChar char="›"/>
            </a:pPr>
            <a:r>
              <a:rPr lang="en-GB" dirty="0">
                <a:solidFill>
                  <a:schemeClr val="bg1"/>
                </a:solidFill>
                <a:ea typeface="Calibri" panose="020F0502020204030204" pitchFamily="34" charset="0"/>
                <a:cs typeface="Arial" panose="020B0604020202020204" pitchFamily="34" charset="0"/>
              </a:rPr>
              <a:t>Insufficient glue and are rejectable</a:t>
            </a:r>
            <a:endParaRPr lang="en-IE" dirty="0">
              <a:solidFill>
                <a:schemeClr val="bg1"/>
              </a:solidFill>
              <a:ea typeface="Calibri" panose="020F0502020204030204" pitchFamily="34" charset="0"/>
              <a:cs typeface="Arial" panose="020B0604020202020204" pitchFamily="34" charset="0"/>
            </a:endParaRPr>
          </a:p>
          <a:p>
            <a:pPr>
              <a:lnSpc>
                <a:spcPct val="115000"/>
              </a:lnSpc>
              <a:buClr>
                <a:schemeClr val="accent3"/>
              </a:buClr>
              <a:buFont typeface="Open Sans" panose="020B0606030504020204" pitchFamily="34" charset="0"/>
              <a:buChar char="›"/>
            </a:pPr>
            <a:r>
              <a:rPr lang="en-GB" dirty="0">
                <a:solidFill>
                  <a:schemeClr val="bg1"/>
                </a:solidFill>
                <a:ea typeface="Calibri" panose="020F0502020204030204" pitchFamily="34" charset="0"/>
                <a:cs typeface="Arial" panose="020B0604020202020204" pitchFamily="34" charset="0"/>
              </a:rPr>
              <a:t>More glue but are acceptable </a:t>
            </a:r>
            <a:endParaRPr lang="en-IE" dirty="0">
              <a:solidFill>
                <a:schemeClr val="bg1"/>
              </a:solidFill>
              <a:ea typeface="Calibri" panose="020F0502020204030204" pitchFamily="34" charset="0"/>
              <a:cs typeface="Arial" panose="020B0604020202020204" pitchFamily="34" charset="0"/>
            </a:endParaRPr>
          </a:p>
          <a:p>
            <a:pPr>
              <a:lnSpc>
                <a:spcPct val="115000"/>
              </a:lnSpc>
              <a:buClr>
                <a:schemeClr val="accent3"/>
              </a:buClr>
              <a:buFont typeface="Open Sans" panose="020B0606030504020204" pitchFamily="34" charset="0"/>
              <a:buChar char="›"/>
            </a:pPr>
            <a:r>
              <a:rPr lang="en-GB" dirty="0">
                <a:solidFill>
                  <a:schemeClr val="bg1"/>
                </a:solidFill>
                <a:ea typeface="Calibri" panose="020F0502020204030204" pitchFamily="34" charset="0"/>
                <a:cs typeface="Arial" panose="020B0604020202020204" pitchFamily="34" charset="0"/>
              </a:rPr>
              <a:t>Less glue but are acceptable </a:t>
            </a:r>
            <a:endParaRPr lang="en-IE" dirty="0">
              <a:solidFill>
                <a:schemeClr val="bg1"/>
              </a:solidFill>
              <a:ea typeface="Calibri" panose="020F0502020204030204" pitchFamily="34" charset="0"/>
              <a:cs typeface="Arial" panose="020B0604020202020204" pitchFamily="34" charset="0"/>
            </a:endParaRPr>
          </a:p>
          <a:p>
            <a:pPr>
              <a:lnSpc>
                <a:spcPct val="115000"/>
              </a:lnSpc>
              <a:buClr>
                <a:schemeClr val="accent3"/>
              </a:buClr>
              <a:buFont typeface="Open Sans" panose="020B0606030504020204" pitchFamily="34" charset="0"/>
              <a:buChar char="›"/>
            </a:pPr>
            <a:r>
              <a:rPr lang="en-GB" dirty="0">
                <a:solidFill>
                  <a:schemeClr val="bg1"/>
                </a:solidFill>
                <a:ea typeface="Calibri" panose="020F0502020204030204" pitchFamily="34" charset="0"/>
                <a:cs typeface="Arial" panose="020B0604020202020204" pitchFamily="34" charset="0"/>
              </a:rPr>
              <a:t>Normal </a:t>
            </a:r>
            <a:endParaRPr lang="en-IE" dirty="0">
              <a:solidFill>
                <a:schemeClr val="bg1"/>
              </a:solidFill>
              <a:ea typeface="Calibri" panose="020F0502020204030204" pitchFamily="34" charset="0"/>
              <a:cs typeface="Arial" panose="020B0604020202020204" pitchFamily="34" charset="0"/>
            </a:endParaRPr>
          </a:p>
          <a:p>
            <a:pPr marL="0" indent="0" algn="ctr">
              <a:buFont typeface="Lato" panose="020B0604020202020204" charset="0"/>
              <a:buNone/>
            </a:pPr>
            <a:endParaRPr lang="en-IE" u="sng" dirty="0"/>
          </a:p>
        </p:txBody>
      </p:sp>
      <p:sp>
        <p:nvSpPr>
          <p:cNvPr id="14" name="Rectangle: Rounded Corners 13">
            <a:extLst>
              <a:ext uri="{FF2B5EF4-FFF2-40B4-BE49-F238E27FC236}">
                <a16:creationId xmlns:a16="http://schemas.microsoft.com/office/drawing/2014/main" id="{46CC7801-DDBB-40A0-2D0F-83585BAF5C1A}"/>
              </a:ext>
            </a:extLst>
          </p:cNvPr>
          <p:cNvSpPr>
            <a:spLocks noGrp="1" noRot="1" noMove="1" noResize="1" noEditPoints="1" noAdjustHandles="1" noChangeArrowheads="1" noChangeShapeType="1"/>
          </p:cNvSpPr>
          <p:nvPr/>
        </p:nvSpPr>
        <p:spPr>
          <a:xfrm>
            <a:off x="923182" y="1157468"/>
            <a:ext cx="4008911" cy="4004839"/>
          </a:xfrm>
          <a:prstGeom prst="roundRect">
            <a:avLst/>
          </a:prstGeom>
          <a:solidFill>
            <a:schemeClr val="accent2"/>
          </a:solidFill>
          <a:ln>
            <a:solidFill>
              <a:srgbClr val="011B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TextBox 14">
            <a:extLst>
              <a:ext uri="{FF2B5EF4-FFF2-40B4-BE49-F238E27FC236}">
                <a16:creationId xmlns:a16="http://schemas.microsoft.com/office/drawing/2014/main" id="{F8BA9E72-99CE-AFE5-4AD1-9940A192B25F}"/>
              </a:ext>
            </a:extLst>
          </p:cNvPr>
          <p:cNvSpPr txBox="1">
            <a:spLocks noGrp="1" noRot="1" noMove="1" noResize="1" noEditPoints="1" noAdjustHandles="1" noChangeArrowheads="1" noChangeShapeType="1"/>
          </p:cNvSpPr>
          <p:nvPr/>
        </p:nvSpPr>
        <p:spPr>
          <a:xfrm>
            <a:off x="1157071" y="1832179"/>
            <a:ext cx="3801094" cy="2585323"/>
          </a:xfrm>
          <a:prstGeom prst="rect">
            <a:avLst/>
          </a:prstGeom>
          <a:noFill/>
        </p:spPr>
        <p:txBody>
          <a:bodyPr wrap="square" rtlCol="0">
            <a:spAutoFit/>
          </a:bodyPr>
          <a:lstStyle/>
          <a:p>
            <a:r>
              <a:rPr lang="en-GB" sz="1800" dirty="0">
                <a:solidFill>
                  <a:schemeClr val="bg1"/>
                </a:solidFill>
                <a:effectLst/>
                <a:ea typeface="Calibri" panose="020F0502020204030204" pitchFamily="34" charset="0"/>
                <a:cs typeface="Arial" panose="020B0604020202020204" pitchFamily="34" charset="0"/>
              </a:rPr>
              <a:t>The High LOD widgets are an exact representation of the inside of the module and each dispensing area is annotated with the status colour and the arrow indicating the sufficiency/insufficiency of the glue, as explained above.    </a:t>
            </a:r>
            <a:endParaRPr lang="en-IE" sz="1800" dirty="0">
              <a:solidFill>
                <a:schemeClr val="bg1"/>
              </a:solidFill>
              <a:effectLst/>
              <a:ea typeface="Calibri" panose="020F0502020204030204" pitchFamily="34" charset="0"/>
              <a:cs typeface="Arial" panose="020B0604020202020204" pitchFamily="34" charset="0"/>
            </a:endParaRPr>
          </a:p>
          <a:p>
            <a:pPr algn="ctr"/>
            <a:endParaRPr lang="en-IE" dirty="0"/>
          </a:p>
        </p:txBody>
      </p:sp>
      <p:sp>
        <p:nvSpPr>
          <p:cNvPr id="16" name="TextBox 15">
            <a:extLst>
              <a:ext uri="{FF2B5EF4-FFF2-40B4-BE49-F238E27FC236}">
                <a16:creationId xmlns:a16="http://schemas.microsoft.com/office/drawing/2014/main" id="{BBBCADE6-905B-9390-A9B6-77AAB54DF280}"/>
              </a:ext>
            </a:extLst>
          </p:cNvPr>
          <p:cNvSpPr txBox="1"/>
          <p:nvPr/>
        </p:nvSpPr>
        <p:spPr>
          <a:xfrm>
            <a:off x="1686018" y="1374465"/>
            <a:ext cx="3801094" cy="400110"/>
          </a:xfrm>
          <a:prstGeom prst="rect">
            <a:avLst/>
          </a:prstGeom>
          <a:noFill/>
        </p:spPr>
        <p:txBody>
          <a:bodyPr wrap="square" rtlCol="0">
            <a:spAutoFit/>
          </a:bodyPr>
          <a:lstStyle/>
          <a:p>
            <a:r>
              <a:rPr lang="en-GB" sz="2000" b="1" dirty="0">
                <a:solidFill>
                  <a:schemeClr val="bg1"/>
                </a:solidFill>
              </a:rPr>
              <a:t>High LOD widgets</a:t>
            </a:r>
            <a:endParaRPr lang="en-IE" sz="2000" b="1" dirty="0">
              <a:solidFill>
                <a:schemeClr val="bg1"/>
              </a:solidFill>
            </a:endParaRPr>
          </a:p>
        </p:txBody>
      </p:sp>
      <p:sp>
        <p:nvSpPr>
          <p:cNvPr id="17" name="TextBox 16">
            <a:extLst>
              <a:ext uri="{FF2B5EF4-FFF2-40B4-BE49-F238E27FC236}">
                <a16:creationId xmlns:a16="http://schemas.microsoft.com/office/drawing/2014/main" id="{844C5C9C-8F3C-19EC-96E9-62F679475D3A}"/>
              </a:ext>
            </a:extLst>
          </p:cNvPr>
          <p:cNvSpPr txBox="1"/>
          <p:nvPr/>
        </p:nvSpPr>
        <p:spPr>
          <a:xfrm>
            <a:off x="6708084" y="1366683"/>
            <a:ext cx="4008911" cy="400110"/>
          </a:xfrm>
          <a:prstGeom prst="rect">
            <a:avLst/>
          </a:prstGeom>
          <a:noFill/>
        </p:spPr>
        <p:txBody>
          <a:bodyPr wrap="square" rtlCol="0">
            <a:spAutoFit/>
          </a:bodyPr>
          <a:lstStyle/>
          <a:p>
            <a:r>
              <a:rPr lang="en-GB" sz="2000" b="1" dirty="0">
                <a:solidFill>
                  <a:schemeClr val="bg1"/>
                </a:solidFill>
              </a:rPr>
              <a:t>Low LOD widgets</a:t>
            </a:r>
            <a:endParaRPr lang="en-IE" sz="2000" b="1" dirty="0">
              <a:solidFill>
                <a:schemeClr val="bg1"/>
              </a:solidFill>
            </a:endParaRPr>
          </a:p>
        </p:txBody>
      </p:sp>
    </p:spTree>
    <p:extLst>
      <p:ext uri="{BB962C8B-B14F-4D97-AF65-F5344CB8AC3E}">
        <p14:creationId xmlns:p14="http://schemas.microsoft.com/office/powerpoint/2010/main" val="1812705414"/>
      </p:ext>
    </p:extLst>
  </p:cSld>
  <p:clrMapOvr>
    <a:masterClrMapping/>
  </p:clrMapOvr>
</p:sld>
</file>

<file path=ppt/theme/theme1.xml><?xml version="1.0" encoding="utf-8"?>
<a:theme xmlns:a="http://schemas.openxmlformats.org/drawingml/2006/main" name="Office Theme">
  <a:themeElements>
    <a:clrScheme name="OPTIMAI">
      <a:dk1>
        <a:sysClr val="windowText" lastClr="000000"/>
      </a:dk1>
      <a:lt1>
        <a:sysClr val="window" lastClr="FFFFFF"/>
      </a:lt1>
      <a:dk2>
        <a:srgbClr val="44546A"/>
      </a:dk2>
      <a:lt2>
        <a:srgbClr val="E7E6E6"/>
      </a:lt2>
      <a:accent1>
        <a:srgbClr val="2288B9"/>
      </a:accent1>
      <a:accent2>
        <a:srgbClr val="65C487"/>
      </a:accent2>
      <a:accent3>
        <a:srgbClr val="013E68"/>
      </a:accent3>
      <a:accent4>
        <a:srgbClr val="F09D51"/>
      </a:accent4>
      <a:accent5>
        <a:srgbClr val="F06543"/>
      </a:accent5>
      <a:accent6>
        <a:srgbClr val="011D2D"/>
      </a:accent6>
      <a:hlink>
        <a:srgbClr val="EF3E26"/>
      </a:hlink>
      <a:folHlink>
        <a:srgbClr val="0272C6"/>
      </a:folHlink>
    </a:clrScheme>
    <a:fontScheme name="OPTIMAI">
      <a:majorFont>
        <a:latin typeface="Overpas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7036</TotalTime>
  <Words>1751</Words>
  <Application>Microsoft Office PowerPoint</Application>
  <PresentationFormat>Widescreen</PresentationFormat>
  <Paragraphs>173</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Open Sans</vt:lpstr>
      <vt:lpstr>Arial</vt:lpstr>
      <vt:lpstr>Calibri</vt:lpstr>
      <vt:lpstr>Open Sans</vt:lpstr>
      <vt:lpstr>Times New Roman</vt:lpstr>
      <vt:lpstr>Lato</vt:lpstr>
      <vt:lpstr>Overpass</vt:lpstr>
      <vt:lpstr>Office Theme</vt:lpstr>
      <vt:lpstr>OPTIMAI Augmented Reality Interface</vt:lpstr>
      <vt:lpstr>Content</vt:lpstr>
      <vt:lpstr>Introduction and Description</vt:lpstr>
      <vt:lpstr>Introduction and Description</vt:lpstr>
      <vt:lpstr>Microelectronics Production Use Case </vt:lpstr>
      <vt:lpstr>Home screen of microelectronics application</vt:lpstr>
      <vt:lpstr>Inspection Mode</vt:lpstr>
      <vt:lpstr>Application UI During the Inspection Mode of the PCB</vt:lpstr>
      <vt:lpstr>Application UI During the Inspection Mode of the PCB</vt:lpstr>
      <vt:lpstr>Inspection of PCB After Routing Process</vt:lpstr>
      <vt:lpstr>Inspection of wafer after Wafer Sawing</vt:lpstr>
      <vt:lpstr>Antennas Production Use Case </vt:lpstr>
      <vt:lpstr>Antennas production Use Case</vt:lpstr>
      <vt:lpstr>Antennas production Use Case</vt:lpstr>
      <vt:lpstr>Antennas production Use Case</vt:lpstr>
      <vt:lpstr>Antennas production Use Case</vt:lpstr>
      <vt:lpstr>Antennas production Use Case</vt:lpstr>
      <vt:lpstr>Lifts Manufacturing Use Case</vt:lpstr>
      <vt:lpstr>Lifts Manufacturing Use Case</vt:lpstr>
      <vt:lpstr>Lifts Manufacturing Use Case</vt:lpstr>
      <vt:lpstr>Lifts Manufacturing Use Case</vt:lpstr>
      <vt:lpstr>Lifts Manufacturing Use Case</vt:lpstr>
      <vt:lpstr>Lifts Manufacturing Use Case</vt:lpstr>
      <vt:lpstr>Lifts Manufacturing Use Case</vt:lpstr>
      <vt:lpstr>Lifts Manufacturing Use Case</vt:lpstr>
      <vt:lpstr>Lifts Manufacturing Use Case</vt:lpstr>
      <vt:lpstr>Gestures</vt:lpstr>
      <vt:lpstr>Gestures</vt:lpstr>
      <vt:lpstr>Gestures</vt:lpstr>
      <vt:lpstr>Gestures</vt:lpstr>
      <vt:lpstr>Gestures</vt:lpstr>
      <vt:lpstr>Gestures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Walker</dc:creator>
  <cp:lastModifiedBy>Danielle  Fitzpatrick</cp:lastModifiedBy>
  <cp:revision>57</cp:revision>
  <dcterms:created xsi:type="dcterms:W3CDTF">2020-11-02T15:59:04Z</dcterms:created>
  <dcterms:modified xsi:type="dcterms:W3CDTF">2023-05-30T14:17:50Z</dcterms:modified>
</cp:coreProperties>
</file>